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2" r:id="rId9"/>
    <p:sldId id="264" r:id="rId10"/>
    <p:sldId id="266" r:id="rId11"/>
    <p:sldId id="267" r:id="rId12"/>
    <p:sldId id="268" r:id="rId13"/>
    <p:sldId id="269" r:id="rId14"/>
    <p:sldId id="270" r:id="rId15"/>
  </p:sldIdLst>
  <p:sldSz cx="12192000" cy="6858000"/>
  <p:notesSz cx="7102475" cy="936942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1F91EB1-0FE2-45A9-B3EC-89918ECC2B61}" v="57" dt="2021-12-02T03:18:17.98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44" autoAdjust="0"/>
    <p:restoredTop sz="94660"/>
  </p:normalViewPr>
  <p:slideViewPr>
    <p:cSldViewPr snapToGrid="0">
      <p:cViewPr varScale="1">
        <p:scale>
          <a:sx n="70" d="100"/>
          <a:sy n="70" d="100"/>
        </p:scale>
        <p:origin x="73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am Lanfranco" userId="eccb2088e45af5c4" providerId="LiveId" clId="{E1F91EB1-0FE2-45A9-B3EC-89918ECC2B61}"/>
    <pc:docChg chg="undo custSel addSld delSld modSld">
      <pc:chgData name="Sam Lanfranco" userId="eccb2088e45af5c4" providerId="LiveId" clId="{E1F91EB1-0FE2-45A9-B3EC-89918ECC2B61}" dt="2021-12-02T03:21:31.761" v="25443" actId="207"/>
      <pc:docMkLst>
        <pc:docMk/>
      </pc:docMkLst>
      <pc:sldChg chg="addSp delSp modSp mod">
        <pc:chgData name="Sam Lanfranco" userId="eccb2088e45af5c4" providerId="LiveId" clId="{E1F91EB1-0FE2-45A9-B3EC-89918ECC2B61}" dt="2021-11-28T16:42:48.468" v="2614" actId="207"/>
        <pc:sldMkLst>
          <pc:docMk/>
          <pc:sldMk cId="2272580901" sldId="256"/>
        </pc:sldMkLst>
        <pc:spChg chg="add mod">
          <ac:chgData name="Sam Lanfranco" userId="eccb2088e45af5c4" providerId="LiveId" clId="{E1F91EB1-0FE2-45A9-B3EC-89918ECC2B61}" dt="2021-11-28T15:34:41.415" v="307" actId="1076"/>
          <ac:spMkLst>
            <pc:docMk/>
            <pc:sldMk cId="2272580901" sldId="256"/>
            <ac:spMk id="8" creationId="{C14905C1-067D-4E86-98C6-30B83C635DF2}"/>
          </ac:spMkLst>
        </pc:spChg>
        <pc:spChg chg="add mod">
          <ac:chgData name="Sam Lanfranco" userId="eccb2088e45af5c4" providerId="LiveId" clId="{E1F91EB1-0FE2-45A9-B3EC-89918ECC2B61}" dt="2021-11-28T16:42:48.468" v="2614" actId="207"/>
          <ac:spMkLst>
            <pc:docMk/>
            <pc:sldMk cId="2272580901" sldId="256"/>
            <ac:spMk id="9" creationId="{9D255273-93D2-473C-ACF2-985EC8B95912}"/>
          </ac:spMkLst>
        </pc:spChg>
        <pc:spChg chg="add mod">
          <ac:chgData name="Sam Lanfranco" userId="eccb2088e45af5c4" providerId="LiveId" clId="{E1F91EB1-0FE2-45A9-B3EC-89918ECC2B61}" dt="2021-11-28T16:22:59.496" v="1822" actId="13926"/>
          <ac:spMkLst>
            <pc:docMk/>
            <pc:sldMk cId="2272580901" sldId="256"/>
            <ac:spMk id="10" creationId="{8E7938FE-2712-43BA-8396-B5480C52F81F}"/>
          </ac:spMkLst>
        </pc:spChg>
        <pc:spChg chg="add mod">
          <ac:chgData name="Sam Lanfranco" userId="eccb2088e45af5c4" providerId="LiveId" clId="{E1F91EB1-0FE2-45A9-B3EC-89918ECC2B61}" dt="2021-11-28T15:41:22.702" v="345" actId="1076"/>
          <ac:spMkLst>
            <pc:docMk/>
            <pc:sldMk cId="2272580901" sldId="256"/>
            <ac:spMk id="12" creationId="{465956B9-E416-416A-B725-9A7B01010A9D}"/>
          </ac:spMkLst>
        </pc:spChg>
        <pc:spChg chg="add del mod">
          <ac:chgData name="Sam Lanfranco" userId="eccb2088e45af5c4" providerId="LiveId" clId="{E1F91EB1-0FE2-45A9-B3EC-89918ECC2B61}" dt="2021-11-28T15:41:26.497" v="347"/>
          <ac:spMkLst>
            <pc:docMk/>
            <pc:sldMk cId="2272580901" sldId="256"/>
            <ac:spMk id="13" creationId="{D21CB1FF-81C2-4129-AFA4-8A490EF9C0C8}"/>
          </ac:spMkLst>
        </pc:spChg>
        <pc:picChg chg="mod">
          <ac:chgData name="Sam Lanfranco" userId="eccb2088e45af5c4" providerId="LiveId" clId="{E1F91EB1-0FE2-45A9-B3EC-89918ECC2B61}" dt="2021-11-28T15:26:41.320" v="225" actId="1076"/>
          <ac:picMkLst>
            <pc:docMk/>
            <pc:sldMk cId="2272580901" sldId="256"/>
            <ac:picMk id="7" creationId="{91F36C67-C895-4C4A-B7EC-3737A724D843}"/>
          </ac:picMkLst>
        </pc:picChg>
      </pc:sldChg>
      <pc:sldChg chg="addSp delSp modSp new mod">
        <pc:chgData name="Sam Lanfranco" userId="eccb2088e45af5c4" providerId="LiveId" clId="{E1F91EB1-0FE2-45A9-B3EC-89918ECC2B61}" dt="2021-12-02T01:31:13.404" v="21522" actId="6549"/>
        <pc:sldMkLst>
          <pc:docMk/>
          <pc:sldMk cId="1809158348" sldId="257"/>
        </pc:sldMkLst>
        <pc:spChg chg="del mod">
          <ac:chgData name="Sam Lanfranco" userId="eccb2088e45af5c4" providerId="LiveId" clId="{E1F91EB1-0FE2-45A9-B3EC-89918ECC2B61}" dt="2021-11-28T15:42:34.057" v="384" actId="478"/>
          <ac:spMkLst>
            <pc:docMk/>
            <pc:sldMk cId="1809158348" sldId="257"/>
            <ac:spMk id="2" creationId="{A6CD9C49-9639-40C8-801E-75C2E56C560D}"/>
          </ac:spMkLst>
        </pc:spChg>
        <pc:spChg chg="del">
          <ac:chgData name="Sam Lanfranco" userId="eccb2088e45af5c4" providerId="LiveId" clId="{E1F91EB1-0FE2-45A9-B3EC-89918ECC2B61}" dt="2021-11-28T15:42:36.409" v="385" actId="478"/>
          <ac:spMkLst>
            <pc:docMk/>
            <pc:sldMk cId="1809158348" sldId="257"/>
            <ac:spMk id="3" creationId="{7D3EBFD6-0A8E-4F0A-AC22-D91D26FE73C7}"/>
          </ac:spMkLst>
        </pc:spChg>
        <pc:spChg chg="add mod">
          <ac:chgData name="Sam Lanfranco" userId="eccb2088e45af5c4" providerId="LiveId" clId="{E1F91EB1-0FE2-45A9-B3EC-89918ECC2B61}" dt="2021-12-02T01:31:13.404" v="21522" actId="6549"/>
          <ac:spMkLst>
            <pc:docMk/>
            <pc:sldMk cId="1809158348" sldId="257"/>
            <ac:spMk id="4" creationId="{A5AFD67F-D645-461F-82D5-4D1743201923}"/>
          </ac:spMkLst>
        </pc:spChg>
        <pc:picChg chg="add mod">
          <ac:chgData name="Sam Lanfranco" userId="eccb2088e45af5c4" providerId="LiveId" clId="{E1F91EB1-0FE2-45A9-B3EC-89918ECC2B61}" dt="2021-11-30T22:23:06.660" v="12685" actId="1076"/>
          <ac:picMkLst>
            <pc:docMk/>
            <pc:sldMk cId="1809158348" sldId="257"/>
            <ac:picMk id="3" creationId="{1C7EB034-A142-41E2-AB40-8842D0DB3557}"/>
          </ac:picMkLst>
        </pc:picChg>
      </pc:sldChg>
      <pc:sldChg chg="addSp delSp modSp mod">
        <pc:chgData name="Sam Lanfranco" userId="eccb2088e45af5c4" providerId="LiveId" clId="{E1F91EB1-0FE2-45A9-B3EC-89918ECC2B61}" dt="2021-12-02T01:33:36.411" v="21545" actId="1076"/>
        <pc:sldMkLst>
          <pc:docMk/>
          <pc:sldMk cId="280047873" sldId="258"/>
        </pc:sldMkLst>
        <pc:spChg chg="add del mod">
          <ac:chgData name="Sam Lanfranco" userId="eccb2088e45af5c4" providerId="LiveId" clId="{E1F91EB1-0FE2-45A9-B3EC-89918ECC2B61}" dt="2021-12-02T01:33:17.713" v="21542" actId="478"/>
          <ac:spMkLst>
            <pc:docMk/>
            <pc:sldMk cId="280047873" sldId="258"/>
            <ac:spMk id="2" creationId="{ED066C5C-8E3E-47AD-9C40-FAE1D5DE3D14}"/>
          </ac:spMkLst>
        </pc:spChg>
        <pc:spChg chg="mod">
          <ac:chgData name="Sam Lanfranco" userId="eccb2088e45af5c4" providerId="LiveId" clId="{E1F91EB1-0FE2-45A9-B3EC-89918ECC2B61}" dt="2021-12-02T01:33:36.411" v="21545" actId="1076"/>
          <ac:spMkLst>
            <pc:docMk/>
            <pc:sldMk cId="280047873" sldId="258"/>
            <ac:spMk id="4" creationId="{A5AFD67F-D645-461F-82D5-4D1743201923}"/>
          </ac:spMkLst>
        </pc:spChg>
        <pc:spChg chg="add mod">
          <ac:chgData name="Sam Lanfranco" userId="eccb2088e45af5c4" providerId="LiveId" clId="{E1F91EB1-0FE2-45A9-B3EC-89918ECC2B61}" dt="2021-11-30T22:26:43.696" v="12732" actId="1076"/>
          <ac:spMkLst>
            <pc:docMk/>
            <pc:sldMk cId="280047873" sldId="258"/>
            <ac:spMk id="6" creationId="{4011D903-CB40-441C-80D0-637A61D768A2}"/>
          </ac:spMkLst>
        </pc:spChg>
        <pc:picChg chg="add mod">
          <ac:chgData name="Sam Lanfranco" userId="eccb2088e45af5c4" providerId="LiveId" clId="{E1F91EB1-0FE2-45A9-B3EC-89918ECC2B61}" dt="2021-11-30T22:26:51.512" v="12733" actId="1076"/>
          <ac:picMkLst>
            <pc:docMk/>
            <pc:sldMk cId="280047873" sldId="258"/>
            <ac:picMk id="5" creationId="{F782F74E-F63B-46A4-B944-9F4FB7FDC504}"/>
          </ac:picMkLst>
        </pc:picChg>
      </pc:sldChg>
      <pc:sldChg chg="modSp mod">
        <pc:chgData name="Sam Lanfranco" userId="eccb2088e45af5c4" providerId="LiveId" clId="{E1F91EB1-0FE2-45A9-B3EC-89918ECC2B61}" dt="2021-12-02T01:38:31.686" v="21669" actId="20577"/>
        <pc:sldMkLst>
          <pc:docMk/>
          <pc:sldMk cId="3677307477" sldId="259"/>
        </pc:sldMkLst>
        <pc:spChg chg="mod">
          <ac:chgData name="Sam Lanfranco" userId="eccb2088e45af5c4" providerId="LiveId" clId="{E1F91EB1-0FE2-45A9-B3EC-89918ECC2B61}" dt="2021-12-02T01:38:31.686" v="21669" actId="20577"/>
          <ac:spMkLst>
            <pc:docMk/>
            <pc:sldMk cId="3677307477" sldId="259"/>
            <ac:spMk id="4" creationId="{A5AFD67F-D645-461F-82D5-4D1743201923}"/>
          </ac:spMkLst>
        </pc:spChg>
      </pc:sldChg>
      <pc:sldChg chg="addSp delSp modSp mod">
        <pc:chgData name="Sam Lanfranco" userId="eccb2088e45af5c4" providerId="LiveId" clId="{E1F91EB1-0FE2-45A9-B3EC-89918ECC2B61}" dt="2021-12-02T01:41:57.795" v="21807"/>
        <pc:sldMkLst>
          <pc:docMk/>
          <pc:sldMk cId="2657300939" sldId="260"/>
        </pc:sldMkLst>
        <pc:spChg chg="mod">
          <ac:chgData name="Sam Lanfranco" userId="eccb2088e45af5c4" providerId="LiveId" clId="{E1F91EB1-0FE2-45A9-B3EC-89918ECC2B61}" dt="2021-12-02T01:41:53.894" v="21805" actId="6549"/>
          <ac:spMkLst>
            <pc:docMk/>
            <pc:sldMk cId="2657300939" sldId="260"/>
            <ac:spMk id="4" creationId="{A5AFD67F-D645-461F-82D5-4D1743201923}"/>
          </ac:spMkLst>
        </pc:spChg>
        <pc:spChg chg="add del">
          <ac:chgData name="Sam Lanfranco" userId="eccb2088e45af5c4" providerId="LiveId" clId="{E1F91EB1-0FE2-45A9-B3EC-89918ECC2B61}" dt="2021-11-28T16:49:02.879" v="2649" actId="22"/>
          <ac:spMkLst>
            <pc:docMk/>
            <pc:sldMk cId="2657300939" sldId="260"/>
            <ac:spMk id="5" creationId="{120DBEF5-F66E-4A5A-BB28-12E2269A8BE9}"/>
          </ac:spMkLst>
        </pc:spChg>
        <pc:spChg chg="add del mod">
          <ac:chgData name="Sam Lanfranco" userId="eccb2088e45af5c4" providerId="LiveId" clId="{E1F91EB1-0FE2-45A9-B3EC-89918ECC2B61}" dt="2021-11-28T16:54:15.279" v="2906" actId="478"/>
          <ac:spMkLst>
            <pc:docMk/>
            <pc:sldMk cId="2657300939" sldId="260"/>
            <ac:spMk id="6" creationId="{2771F260-F226-4367-8457-2FA84D382E09}"/>
          </ac:spMkLst>
        </pc:spChg>
        <pc:spChg chg="add mod">
          <ac:chgData name="Sam Lanfranco" userId="eccb2088e45af5c4" providerId="LiveId" clId="{E1F91EB1-0FE2-45A9-B3EC-89918ECC2B61}" dt="2021-12-02T01:39:42.238" v="21712" actId="20577"/>
          <ac:spMkLst>
            <pc:docMk/>
            <pc:sldMk cId="2657300939" sldId="260"/>
            <ac:spMk id="7" creationId="{FA456AB5-FEEF-4D01-AAB0-5319814B849C}"/>
          </ac:spMkLst>
        </pc:spChg>
        <pc:spChg chg="add del mod">
          <ac:chgData name="Sam Lanfranco" userId="eccb2088e45af5c4" providerId="LiveId" clId="{E1F91EB1-0FE2-45A9-B3EC-89918ECC2B61}" dt="2021-12-02T01:41:57.795" v="21807"/>
          <ac:spMkLst>
            <pc:docMk/>
            <pc:sldMk cId="2657300939" sldId="260"/>
            <ac:spMk id="8" creationId="{3C3DED1B-6E99-4DDF-8D29-5DC5B7A94D35}"/>
          </ac:spMkLst>
        </pc:spChg>
      </pc:sldChg>
      <pc:sldChg chg="delSp modSp add mod">
        <pc:chgData name="Sam Lanfranco" userId="eccb2088e45af5c4" providerId="LiveId" clId="{E1F91EB1-0FE2-45A9-B3EC-89918ECC2B61}" dt="2021-12-02T01:53:44.794" v="22089" actId="20577"/>
        <pc:sldMkLst>
          <pc:docMk/>
          <pc:sldMk cId="3223389051" sldId="261"/>
        </pc:sldMkLst>
        <pc:spChg chg="mod">
          <ac:chgData name="Sam Lanfranco" userId="eccb2088e45af5c4" providerId="LiveId" clId="{E1F91EB1-0FE2-45A9-B3EC-89918ECC2B61}" dt="2021-12-02T01:53:44.794" v="22089" actId="20577"/>
          <ac:spMkLst>
            <pc:docMk/>
            <pc:sldMk cId="3223389051" sldId="261"/>
            <ac:spMk id="4" creationId="{A5AFD67F-D645-461F-82D5-4D1743201923}"/>
          </ac:spMkLst>
        </pc:spChg>
        <pc:spChg chg="del">
          <ac:chgData name="Sam Lanfranco" userId="eccb2088e45af5c4" providerId="LiveId" clId="{E1F91EB1-0FE2-45A9-B3EC-89918ECC2B61}" dt="2021-11-28T17:28:08.380" v="3850" actId="478"/>
          <ac:spMkLst>
            <pc:docMk/>
            <pc:sldMk cId="3223389051" sldId="261"/>
            <ac:spMk id="7" creationId="{FA456AB5-FEEF-4D01-AAB0-5319814B849C}"/>
          </ac:spMkLst>
        </pc:spChg>
        <pc:spChg chg="del mod">
          <ac:chgData name="Sam Lanfranco" userId="eccb2088e45af5c4" providerId="LiveId" clId="{E1F91EB1-0FE2-45A9-B3EC-89918ECC2B61}" dt="2021-11-28T17:39:36.217" v="4303" actId="478"/>
          <ac:spMkLst>
            <pc:docMk/>
            <pc:sldMk cId="3223389051" sldId="261"/>
            <ac:spMk id="8" creationId="{3C3DED1B-6E99-4DDF-8D29-5DC5B7A94D35}"/>
          </ac:spMkLst>
        </pc:spChg>
      </pc:sldChg>
      <pc:sldChg chg="addSp delSp modSp new mod">
        <pc:chgData name="Sam Lanfranco" userId="eccb2088e45af5c4" providerId="LiveId" clId="{E1F91EB1-0FE2-45A9-B3EC-89918ECC2B61}" dt="2021-12-02T02:00:06.137" v="22554" actId="20577"/>
        <pc:sldMkLst>
          <pc:docMk/>
          <pc:sldMk cId="612321182" sldId="262"/>
        </pc:sldMkLst>
        <pc:spChg chg="del">
          <ac:chgData name="Sam Lanfranco" userId="eccb2088e45af5c4" providerId="LiveId" clId="{E1F91EB1-0FE2-45A9-B3EC-89918ECC2B61}" dt="2021-11-28T20:20:34.172" v="7024" actId="478"/>
          <ac:spMkLst>
            <pc:docMk/>
            <pc:sldMk cId="612321182" sldId="262"/>
            <ac:spMk id="2" creationId="{C8688B5D-8C3F-4B48-8361-B58BB35F6410}"/>
          </ac:spMkLst>
        </pc:spChg>
        <pc:spChg chg="del">
          <ac:chgData name="Sam Lanfranco" userId="eccb2088e45af5c4" providerId="LiveId" clId="{E1F91EB1-0FE2-45A9-B3EC-89918ECC2B61}" dt="2021-11-28T20:20:36.099" v="7025" actId="478"/>
          <ac:spMkLst>
            <pc:docMk/>
            <pc:sldMk cId="612321182" sldId="262"/>
            <ac:spMk id="3" creationId="{3CC77F2D-6DDD-4315-BD97-FD5FF0694CA3}"/>
          </ac:spMkLst>
        </pc:spChg>
        <pc:spChg chg="add mod">
          <ac:chgData name="Sam Lanfranco" userId="eccb2088e45af5c4" providerId="LiveId" clId="{E1F91EB1-0FE2-45A9-B3EC-89918ECC2B61}" dt="2021-12-02T02:00:06.137" v="22554" actId="20577"/>
          <ac:spMkLst>
            <pc:docMk/>
            <pc:sldMk cId="612321182" sldId="262"/>
            <ac:spMk id="5" creationId="{E22ADB38-14F2-49AF-8A42-E20A68A6EFD5}"/>
          </ac:spMkLst>
        </pc:spChg>
      </pc:sldChg>
      <pc:sldChg chg="addSp delSp modSp mod">
        <pc:chgData name="Sam Lanfranco" userId="eccb2088e45af5c4" providerId="LiveId" clId="{E1F91EB1-0FE2-45A9-B3EC-89918ECC2B61}" dt="2021-12-02T01:51:57.781" v="22069" actId="1076"/>
        <pc:sldMkLst>
          <pc:docMk/>
          <pc:sldMk cId="1478909055" sldId="263"/>
        </pc:sldMkLst>
        <pc:spChg chg="add mod">
          <ac:chgData name="Sam Lanfranco" userId="eccb2088e45af5c4" providerId="LiveId" clId="{E1F91EB1-0FE2-45A9-B3EC-89918ECC2B61}" dt="2021-12-02T01:51:57.781" v="22069" actId="1076"/>
          <ac:spMkLst>
            <pc:docMk/>
            <pc:sldMk cId="1478909055" sldId="263"/>
            <ac:spMk id="2" creationId="{3CE55395-5A4F-4346-9A29-3631207F7039}"/>
          </ac:spMkLst>
        </pc:spChg>
        <pc:spChg chg="add del mod">
          <ac:chgData name="Sam Lanfranco" userId="eccb2088e45af5c4" providerId="LiveId" clId="{E1F91EB1-0FE2-45A9-B3EC-89918ECC2B61}" dt="2021-11-28T19:58:02.231" v="6419"/>
          <ac:spMkLst>
            <pc:docMk/>
            <pc:sldMk cId="1478909055" sldId="263"/>
            <ac:spMk id="3" creationId="{3E57779C-4D03-4C11-93C2-64C92260EAF2}"/>
          </ac:spMkLst>
        </pc:spChg>
        <pc:spChg chg="del mod">
          <ac:chgData name="Sam Lanfranco" userId="eccb2088e45af5c4" providerId="LiveId" clId="{E1F91EB1-0FE2-45A9-B3EC-89918ECC2B61}" dt="2021-11-30T23:00:11.529" v="13542" actId="478"/>
          <ac:spMkLst>
            <pc:docMk/>
            <pc:sldMk cId="1478909055" sldId="263"/>
            <ac:spMk id="4" creationId="{A5AFD67F-D645-461F-82D5-4D1743201923}"/>
          </ac:spMkLst>
        </pc:spChg>
        <pc:spChg chg="add del mod">
          <ac:chgData name="Sam Lanfranco" userId="eccb2088e45af5c4" providerId="LiveId" clId="{E1F91EB1-0FE2-45A9-B3EC-89918ECC2B61}" dt="2021-11-28T20:21:00.356" v="7030" actId="478"/>
          <ac:spMkLst>
            <pc:docMk/>
            <pc:sldMk cId="1478909055" sldId="263"/>
            <ac:spMk id="5" creationId="{C335C405-2790-4EC2-9134-C0CD8D8CF49E}"/>
          </ac:spMkLst>
        </pc:spChg>
        <pc:spChg chg="del mod">
          <ac:chgData name="Sam Lanfranco" userId="eccb2088e45af5c4" providerId="LiveId" clId="{E1F91EB1-0FE2-45A9-B3EC-89918ECC2B61}" dt="2021-11-28T19:31:17.496" v="5026"/>
          <ac:spMkLst>
            <pc:docMk/>
            <pc:sldMk cId="1478909055" sldId="263"/>
            <ac:spMk id="7" creationId="{FA456AB5-FEEF-4D01-AAB0-5319814B849C}"/>
          </ac:spMkLst>
        </pc:spChg>
        <pc:spChg chg="del mod">
          <ac:chgData name="Sam Lanfranco" userId="eccb2088e45af5c4" providerId="LiveId" clId="{E1F91EB1-0FE2-45A9-B3EC-89918ECC2B61}" dt="2021-11-28T19:31:29.352" v="5029" actId="478"/>
          <ac:spMkLst>
            <pc:docMk/>
            <pc:sldMk cId="1478909055" sldId="263"/>
            <ac:spMk id="8" creationId="{3C3DED1B-6E99-4DDF-8D29-5DC5B7A94D35}"/>
          </ac:spMkLst>
        </pc:spChg>
      </pc:sldChg>
      <pc:sldChg chg="addSp delSp modSp new mod">
        <pc:chgData name="Sam Lanfranco" userId="eccb2088e45af5c4" providerId="LiveId" clId="{E1F91EB1-0FE2-45A9-B3EC-89918ECC2B61}" dt="2021-12-02T02:01:10.056" v="22620" actId="6549"/>
        <pc:sldMkLst>
          <pc:docMk/>
          <pc:sldMk cId="343215760" sldId="264"/>
        </pc:sldMkLst>
        <pc:spChg chg="del">
          <ac:chgData name="Sam Lanfranco" userId="eccb2088e45af5c4" providerId="LiveId" clId="{E1F91EB1-0FE2-45A9-B3EC-89918ECC2B61}" dt="2021-11-30T16:19:24.349" v="12069" actId="478"/>
          <ac:spMkLst>
            <pc:docMk/>
            <pc:sldMk cId="343215760" sldId="264"/>
            <ac:spMk id="2" creationId="{2E9067D4-FE99-4440-9F2A-79262035EE82}"/>
          </ac:spMkLst>
        </pc:spChg>
        <pc:spChg chg="del">
          <ac:chgData name="Sam Lanfranco" userId="eccb2088e45af5c4" providerId="LiveId" clId="{E1F91EB1-0FE2-45A9-B3EC-89918ECC2B61}" dt="2021-11-30T16:19:28.112" v="12070" actId="478"/>
          <ac:spMkLst>
            <pc:docMk/>
            <pc:sldMk cId="343215760" sldId="264"/>
            <ac:spMk id="3" creationId="{71893971-764D-4CD3-8E41-0591618E0918}"/>
          </ac:spMkLst>
        </pc:spChg>
        <pc:spChg chg="add mod">
          <ac:chgData name="Sam Lanfranco" userId="eccb2088e45af5c4" providerId="LiveId" clId="{E1F91EB1-0FE2-45A9-B3EC-89918ECC2B61}" dt="2021-12-02T02:01:10.056" v="22620" actId="6549"/>
          <ac:spMkLst>
            <pc:docMk/>
            <pc:sldMk cId="343215760" sldId="264"/>
            <ac:spMk id="4" creationId="{66193B9B-F0E7-4723-8175-B1F2DD17E8EE}"/>
          </ac:spMkLst>
        </pc:spChg>
      </pc:sldChg>
      <pc:sldChg chg="addSp modSp del mod">
        <pc:chgData name="Sam Lanfranco" userId="eccb2088e45af5c4" providerId="LiveId" clId="{E1F91EB1-0FE2-45A9-B3EC-89918ECC2B61}" dt="2021-12-01T01:38:25.455" v="18123" actId="47"/>
        <pc:sldMkLst>
          <pc:docMk/>
          <pc:sldMk cId="2862514927" sldId="265"/>
        </pc:sldMkLst>
        <pc:spChg chg="add mod">
          <ac:chgData name="Sam Lanfranco" userId="eccb2088e45af5c4" providerId="LiveId" clId="{E1F91EB1-0FE2-45A9-B3EC-89918ECC2B61}" dt="2021-11-30T02:54:43.353" v="11713" actId="20577"/>
          <ac:spMkLst>
            <pc:docMk/>
            <pc:sldMk cId="2862514927" sldId="265"/>
            <ac:spMk id="2" creationId="{62DF3BD8-B3D5-4C75-8261-2ABC472F1101}"/>
          </ac:spMkLst>
        </pc:spChg>
        <pc:spChg chg="mod">
          <ac:chgData name="Sam Lanfranco" userId="eccb2088e45af5c4" providerId="LiveId" clId="{E1F91EB1-0FE2-45A9-B3EC-89918ECC2B61}" dt="2021-11-30T02:35:10.907" v="11001" actId="6549"/>
          <ac:spMkLst>
            <pc:docMk/>
            <pc:sldMk cId="2862514927" sldId="265"/>
            <ac:spMk id="5" creationId="{E22ADB38-14F2-49AF-8A42-E20A68A6EFD5}"/>
          </ac:spMkLst>
        </pc:spChg>
      </pc:sldChg>
      <pc:sldChg chg="modSp mod">
        <pc:chgData name="Sam Lanfranco" userId="eccb2088e45af5c4" providerId="LiveId" clId="{E1F91EB1-0FE2-45A9-B3EC-89918ECC2B61}" dt="2021-12-02T02:06:00.925" v="22770" actId="20577"/>
        <pc:sldMkLst>
          <pc:docMk/>
          <pc:sldMk cId="533542049" sldId="266"/>
        </pc:sldMkLst>
        <pc:spChg chg="mod">
          <ac:chgData name="Sam Lanfranco" userId="eccb2088e45af5c4" providerId="LiveId" clId="{E1F91EB1-0FE2-45A9-B3EC-89918ECC2B61}" dt="2021-12-02T02:06:00.925" v="22770" actId="20577"/>
          <ac:spMkLst>
            <pc:docMk/>
            <pc:sldMk cId="533542049" sldId="266"/>
            <ac:spMk id="4" creationId="{66193B9B-F0E7-4723-8175-B1F2DD17E8EE}"/>
          </ac:spMkLst>
        </pc:spChg>
      </pc:sldChg>
      <pc:sldChg chg="modSp mod">
        <pc:chgData name="Sam Lanfranco" userId="eccb2088e45af5c4" providerId="LiveId" clId="{E1F91EB1-0FE2-45A9-B3EC-89918ECC2B61}" dt="2021-12-02T02:08:52.211" v="22911" actId="20577"/>
        <pc:sldMkLst>
          <pc:docMk/>
          <pc:sldMk cId="184282321" sldId="267"/>
        </pc:sldMkLst>
        <pc:spChg chg="mod">
          <ac:chgData name="Sam Lanfranco" userId="eccb2088e45af5c4" providerId="LiveId" clId="{E1F91EB1-0FE2-45A9-B3EC-89918ECC2B61}" dt="2021-12-02T02:08:52.211" v="22911" actId="20577"/>
          <ac:spMkLst>
            <pc:docMk/>
            <pc:sldMk cId="184282321" sldId="267"/>
            <ac:spMk id="4" creationId="{66193B9B-F0E7-4723-8175-B1F2DD17E8EE}"/>
          </ac:spMkLst>
        </pc:spChg>
      </pc:sldChg>
      <pc:sldChg chg="addSp delSp modSp new mod">
        <pc:chgData name="Sam Lanfranco" userId="eccb2088e45af5c4" providerId="LiveId" clId="{E1F91EB1-0FE2-45A9-B3EC-89918ECC2B61}" dt="2021-12-02T02:39:19.402" v="23744" actId="20577"/>
        <pc:sldMkLst>
          <pc:docMk/>
          <pc:sldMk cId="364517866" sldId="268"/>
        </pc:sldMkLst>
        <pc:spChg chg="del">
          <ac:chgData name="Sam Lanfranco" userId="eccb2088e45af5c4" providerId="LiveId" clId="{E1F91EB1-0FE2-45A9-B3EC-89918ECC2B61}" dt="2021-12-02T02:09:24.581" v="22913" actId="478"/>
          <ac:spMkLst>
            <pc:docMk/>
            <pc:sldMk cId="364517866" sldId="268"/>
            <ac:spMk id="2" creationId="{0B293527-6847-4D8F-BB7A-3CE52F677CDB}"/>
          </ac:spMkLst>
        </pc:spChg>
        <pc:spChg chg="del">
          <ac:chgData name="Sam Lanfranco" userId="eccb2088e45af5c4" providerId="LiveId" clId="{E1F91EB1-0FE2-45A9-B3EC-89918ECC2B61}" dt="2021-12-02T02:09:31.497" v="22914" actId="478"/>
          <ac:spMkLst>
            <pc:docMk/>
            <pc:sldMk cId="364517866" sldId="268"/>
            <ac:spMk id="3" creationId="{AC979CBC-7967-44FE-AF3F-5C361C0612C5}"/>
          </ac:spMkLst>
        </pc:spChg>
        <pc:spChg chg="add mod">
          <ac:chgData name="Sam Lanfranco" userId="eccb2088e45af5c4" providerId="LiveId" clId="{E1F91EB1-0FE2-45A9-B3EC-89918ECC2B61}" dt="2021-12-02T02:39:19.402" v="23744" actId="20577"/>
          <ac:spMkLst>
            <pc:docMk/>
            <pc:sldMk cId="364517866" sldId="268"/>
            <ac:spMk id="4" creationId="{0E71E0A5-AC33-4E68-B3D9-10B5BC06E09C}"/>
          </ac:spMkLst>
        </pc:spChg>
      </pc:sldChg>
      <pc:sldChg chg="addSp delSp modSp new mod">
        <pc:chgData name="Sam Lanfranco" userId="eccb2088e45af5c4" providerId="LiveId" clId="{E1F91EB1-0FE2-45A9-B3EC-89918ECC2B61}" dt="2021-12-02T03:00:43.014" v="24529" actId="20577"/>
        <pc:sldMkLst>
          <pc:docMk/>
          <pc:sldMk cId="737925506" sldId="269"/>
        </pc:sldMkLst>
        <pc:spChg chg="del">
          <ac:chgData name="Sam Lanfranco" userId="eccb2088e45af5c4" providerId="LiveId" clId="{E1F91EB1-0FE2-45A9-B3EC-89918ECC2B61}" dt="2021-12-02T02:39:32.437" v="23746" actId="478"/>
          <ac:spMkLst>
            <pc:docMk/>
            <pc:sldMk cId="737925506" sldId="269"/>
            <ac:spMk id="2" creationId="{7930B1E5-C5AD-4B91-B119-983160B59005}"/>
          </ac:spMkLst>
        </pc:spChg>
        <pc:spChg chg="del">
          <ac:chgData name="Sam Lanfranco" userId="eccb2088e45af5c4" providerId="LiveId" clId="{E1F91EB1-0FE2-45A9-B3EC-89918ECC2B61}" dt="2021-12-02T02:39:35.305" v="23747" actId="478"/>
          <ac:spMkLst>
            <pc:docMk/>
            <pc:sldMk cId="737925506" sldId="269"/>
            <ac:spMk id="3" creationId="{A616AED5-3105-41EC-B448-545D16733140}"/>
          </ac:spMkLst>
        </pc:spChg>
        <pc:spChg chg="add mod">
          <ac:chgData name="Sam Lanfranco" userId="eccb2088e45af5c4" providerId="LiveId" clId="{E1F91EB1-0FE2-45A9-B3EC-89918ECC2B61}" dt="2021-12-02T02:42:39.786" v="23885" actId="1076"/>
          <ac:spMkLst>
            <pc:docMk/>
            <pc:sldMk cId="737925506" sldId="269"/>
            <ac:spMk id="4" creationId="{435B9E31-18C2-4D0F-BF90-75BACC37EBA7}"/>
          </ac:spMkLst>
        </pc:spChg>
        <pc:spChg chg="add mod">
          <ac:chgData name="Sam Lanfranco" userId="eccb2088e45af5c4" providerId="LiveId" clId="{E1F91EB1-0FE2-45A9-B3EC-89918ECC2B61}" dt="2021-12-02T03:00:43.014" v="24529" actId="20577"/>
          <ac:spMkLst>
            <pc:docMk/>
            <pc:sldMk cId="737925506" sldId="269"/>
            <ac:spMk id="5" creationId="{CDD46C21-D9E0-4F1D-8636-4DBBF628FE1C}"/>
          </ac:spMkLst>
        </pc:spChg>
      </pc:sldChg>
      <pc:sldChg chg="addSp delSp modSp new mod">
        <pc:chgData name="Sam Lanfranco" userId="eccb2088e45af5c4" providerId="LiveId" clId="{E1F91EB1-0FE2-45A9-B3EC-89918ECC2B61}" dt="2021-12-02T03:21:31.761" v="25443" actId="207"/>
        <pc:sldMkLst>
          <pc:docMk/>
          <pc:sldMk cId="4215966612" sldId="270"/>
        </pc:sldMkLst>
        <pc:spChg chg="del">
          <ac:chgData name="Sam Lanfranco" userId="eccb2088e45af5c4" providerId="LiveId" clId="{E1F91EB1-0FE2-45A9-B3EC-89918ECC2B61}" dt="2021-12-02T03:01:19.642" v="24531" actId="478"/>
          <ac:spMkLst>
            <pc:docMk/>
            <pc:sldMk cId="4215966612" sldId="270"/>
            <ac:spMk id="2" creationId="{11ECA51C-5559-4CE6-AEA9-F67960CE586A}"/>
          </ac:spMkLst>
        </pc:spChg>
        <pc:spChg chg="del">
          <ac:chgData name="Sam Lanfranco" userId="eccb2088e45af5c4" providerId="LiveId" clId="{E1F91EB1-0FE2-45A9-B3EC-89918ECC2B61}" dt="2021-12-02T03:01:23.279" v="24532" actId="478"/>
          <ac:spMkLst>
            <pc:docMk/>
            <pc:sldMk cId="4215966612" sldId="270"/>
            <ac:spMk id="3" creationId="{1A0E7C16-8934-4A35-9FBE-6791EE84A8A9}"/>
          </ac:spMkLst>
        </pc:spChg>
        <pc:spChg chg="add mod">
          <ac:chgData name="Sam Lanfranco" userId="eccb2088e45af5c4" providerId="LiveId" clId="{E1F91EB1-0FE2-45A9-B3EC-89918ECC2B61}" dt="2021-12-02T03:20:51.650" v="25437" actId="207"/>
          <ac:spMkLst>
            <pc:docMk/>
            <pc:sldMk cId="4215966612" sldId="270"/>
            <ac:spMk id="4" creationId="{2C38EACC-4974-46AD-AB7F-CA3319EE5A75}"/>
          </ac:spMkLst>
        </pc:spChg>
        <pc:spChg chg="add mod">
          <ac:chgData name="Sam Lanfranco" userId="eccb2088e45af5c4" providerId="LiveId" clId="{E1F91EB1-0FE2-45A9-B3EC-89918ECC2B61}" dt="2021-12-02T03:21:31.761" v="25443" actId="207"/>
          <ac:spMkLst>
            <pc:docMk/>
            <pc:sldMk cId="4215966612" sldId="270"/>
            <ac:spMk id="5" creationId="{3A7A9459-BD9D-46A3-A6C3-C006C2A57543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394758-A7D8-402C-BF5C-F171995E1702}" type="datetimeFigureOut">
              <a:rPr lang="en-US" smtClean="0"/>
              <a:t>12/1/2021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36DEDE-DA02-4D3A-862C-E59F9575E3F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0227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394758-A7D8-402C-BF5C-F171995E1702}" type="datetimeFigureOut">
              <a:rPr lang="en-US" smtClean="0"/>
              <a:t>12/1/2021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36DEDE-DA02-4D3A-862C-E59F9575E3F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51474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394758-A7D8-402C-BF5C-F171995E1702}" type="datetimeFigureOut">
              <a:rPr lang="en-US" smtClean="0"/>
              <a:t>12/1/2021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36DEDE-DA02-4D3A-862C-E59F9575E3F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66182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394758-A7D8-402C-BF5C-F171995E1702}" type="datetimeFigureOut">
              <a:rPr lang="en-US" smtClean="0"/>
              <a:t>12/1/2021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36DEDE-DA02-4D3A-862C-E59F9575E3F9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0719128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394758-A7D8-402C-BF5C-F171995E1702}" type="datetimeFigureOut">
              <a:rPr lang="en-US" smtClean="0"/>
              <a:t>12/1/2021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36DEDE-DA02-4D3A-862C-E59F9575E3F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377274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394758-A7D8-402C-BF5C-F171995E1702}" type="datetimeFigureOut">
              <a:rPr lang="en-US" smtClean="0"/>
              <a:t>12/1/2021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36DEDE-DA02-4D3A-862C-E59F9575E3F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27987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394758-A7D8-402C-BF5C-F171995E1702}" type="datetimeFigureOut">
              <a:rPr lang="en-US" smtClean="0"/>
              <a:t>12/1/2021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36DEDE-DA02-4D3A-862C-E59F9575E3F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076802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394758-A7D8-402C-BF5C-F171995E1702}" type="datetimeFigureOut">
              <a:rPr lang="en-US" smtClean="0"/>
              <a:t>12/1/2021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36DEDE-DA02-4D3A-862C-E59F9575E3F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613145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394758-A7D8-402C-BF5C-F171995E1702}" type="datetimeFigureOut">
              <a:rPr lang="en-US" smtClean="0"/>
              <a:t>12/1/2021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36DEDE-DA02-4D3A-862C-E59F9575E3F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69644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394758-A7D8-402C-BF5C-F171995E1702}" type="datetimeFigureOut">
              <a:rPr lang="en-US" smtClean="0"/>
              <a:t>12/1/2021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36DEDE-DA02-4D3A-862C-E59F9575E3F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42152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394758-A7D8-402C-BF5C-F171995E1702}" type="datetimeFigureOut">
              <a:rPr lang="en-US" smtClean="0"/>
              <a:t>12/1/2021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36DEDE-DA02-4D3A-862C-E59F9575E3F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47796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394758-A7D8-402C-BF5C-F171995E1702}" type="datetimeFigureOut">
              <a:rPr lang="en-US" smtClean="0"/>
              <a:t>12/1/2021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36DEDE-DA02-4D3A-862C-E59F9575E3F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28991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394758-A7D8-402C-BF5C-F171995E1702}" type="datetimeFigureOut">
              <a:rPr lang="en-US" smtClean="0"/>
              <a:t>12/1/2021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36DEDE-DA02-4D3A-862C-E59F9575E3F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3212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394758-A7D8-402C-BF5C-F171995E1702}" type="datetimeFigureOut">
              <a:rPr lang="en-US" smtClean="0"/>
              <a:t>12/1/2021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36DEDE-DA02-4D3A-862C-E59F9575E3F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56757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394758-A7D8-402C-BF5C-F171995E1702}" type="datetimeFigureOut">
              <a:rPr lang="en-US" smtClean="0"/>
              <a:t>12/1/2021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36DEDE-DA02-4D3A-862C-E59F9575E3F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99908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394758-A7D8-402C-BF5C-F171995E1702}" type="datetimeFigureOut">
              <a:rPr lang="en-US" smtClean="0"/>
              <a:t>12/1/2021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36DEDE-DA02-4D3A-862C-E59F9575E3F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01845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394758-A7D8-402C-BF5C-F171995E1702}" type="datetimeFigureOut">
              <a:rPr lang="en-US" smtClean="0"/>
              <a:t>12/1/2021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36DEDE-DA02-4D3A-862C-E59F9575E3F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70717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87394758-A7D8-402C-BF5C-F171995E1702}" type="datetimeFigureOut">
              <a:rPr lang="en-US" smtClean="0"/>
              <a:t>12/1/2021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0036DEDE-DA02-4D3A-862C-E59F9575E3F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14144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.xml"/><Relationship Id="rId4" Type="http://schemas.openxmlformats.org/officeDocument/2006/relationships/hyperlink" Target="mailto:Lanfran@yorku.ca" TargetMode="Externa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92A4895-144F-48A6-B190-15436F93C1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17592" y="137160"/>
            <a:ext cx="5543550" cy="161031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1F36C67-C895-4C4A-B7EC-3737A724D8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80002" y="6113937"/>
            <a:ext cx="3951514" cy="60690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C14905C1-067D-4E86-98C6-30B83C635DF2}"/>
              </a:ext>
            </a:extLst>
          </p:cNvPr>
          <p:cNvSpPr txBox="1"/>
          <p:nvPr/>
        </p:nvSpPr>
        <p:spPr>
          <a:xfrm>
            <a:off x="1025857" y="2168993"/>
            <a:ext cx="1014028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/>
              <a:t>Digital Citizenship: Rights and Responsibilities</a:t>
            </a:r>
          </a:p>
          <a:p>
            <a:pPr algn="ctr"/>
            <a:r>
              <a:rPr lang="en-US" sz="3200" b="1" i="1" dirty="0">
                <a:solidFill>
                  <a:srgbClr val="7030A0"/>
                </a:solidFill>
              </a:rPr>
              <a:t>Building Toward the Obvious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D255273-93D2-473C-ACF2-985EC8B95912}"/>
              </a:ext>
            </a:extLst>
          </p:cNvPr>
          <p:cNvSpPr txBox="1"/>
          <p:nvPr/>
        </p:nvSpPr>
        <p:spPr>
          <a:xfrm>
            <a:off x="3530291" y="3660085"/>
            <a:ext cx="575907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i="1" dirty="0">
                <a:solidFill>
                  <a:srgbClr val="002060"/>
                </a:solidFill>
              </a:rPr>
              <a:t>Sam Lanfranco</a:t>
            </a:r>
          </a:p>
          <a:p>
            <a:pPr algn="ctr"/>
            <a:r>
              <a:rPr lang="en-US" sz="2400" i="1" dirty="0">
                <a:solidFill>
                  <a:srgbClr val="002060"/>
                </a:solidFill>
              </a:rPr>
              <a:t>Prof. Emeritus &amp; Senior Scholar, York University</a:t>
            </a:r>
          </a:p>
          <a:p>
            <a:pPr algn="ctr"/>
            <a:r>
              <a:rPr lang="en-US" sz="2400" i="1" dirty="0">
                <a:solidFill>
                  <a:srgbClr val="002060"/>
                </a:solidFill>
              </a:rPr>
              <a:t>President, Internet Integrity Task Force (IITF)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E7938FE-2712-43BA-8396-B5480C52F81F}"/>
              </a:ext>
            </a:extLst>
          </p:cNvPr>
          <p:cNvSpPr txBox="1"/>
          <p:nvPr/>
        </p:nvSpPr>
        <p:spPr>
          <a:xfrm>
            <a:off x="130858" y="6259175"/>
            <a:ext cx="334136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highlight>
                  <a:srgbClr val="FFFF00"/>
                </a:highlight>
              </a:rPr>
              <a:t>Email: </a:t>
            </a:r>
            <a:r>
              <a:rPr lang="en-US" sz="2400" dirty="0">
                <a:highlight>
                  <a:srgbClr val="FFFF00"/>
                </a:highlight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Lanfran@yorku.ca</a:t>
            </a:r>
            <a:r>
              <a:rPr lang="en-US" sz="2400" dirty="0">
                <a:highlight>
                  <a:srgbClr val="FFFF00"/>
                </a:highlight>
              </a:rPr>
              <a:t>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65956B9-E416-416A-B725-9A7B01010A9D}"/>
              </a:ext>
            </a:extLst>
          </p:cNvPr>
          <p:cNvSpPr txBox="1"/>
          <p:nvPr/>
        </p:nvSpPr>
        <p:spPr>
          <a:xfrm>
            <a:off x="130858" y="1393948"/>
            <a:ext cx="60937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/>
              <a:t>An Online Community Dialogue – December 2, 2021</a:t>
            </a:r>
          </a:p>
        </p:txBody>
      </p:sp>
    </p:spTree>
    <p:extLst>
      <p:ext uri="{BB962C8B-B14F-4D97-AF65-F5344CB8AC3E}">
        <p14:creationId xmlns:p14="http://schemas.microsoft.com/office/powerpoint/2010/main" val="22725809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66193B9B-F0E7-4723-8175-B1F2DD17E8EE}"/>
              </a:ext>
            </a:extLst>
          </p:cNvPr>
          <p:cNvSpPr txBox="1"/>
          <p:nvPr/>
        </p:nvSpPr>
        <p:spPr>
          <a:xfrm>
            <a:off x="1171575" y="0"/>
            <a:ext cx="10862347" cy="65864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/>
              <a:t>For Business Entities</a:t>
            </a:r>
          </a:p>
          <a:p>
            <a:pPr algn="ctr"/>
            <a:endParaRPr lang="en-US" sz="1400" dirty="0"/>
          </a:p>
          <a:p>
            <a:r>
              <a:rPr lang="en-US" sz="3600" dirty="0">
                <a:highlight>
                  <a:srgbClr val="FFFF00"/>
                </a:highlight>
              </a:rPr>
              <a:t>Missing &amp; Flawed Elements </a:t>
            </a:r>
            <a:endParaRPr lang="en-US" sz="3600" dirty="0"/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600" dirty="0"/>
              <a:t>No commitment to Fundamental Principles or Digital Citizenship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600" dirty="0"/>
              <a:t>Internet ecosystem treated as “owned and occupied colonial territory”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600" dirty="0"/>
              <a:t>Users/customers treated as “indentured digital data sources”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600" dirty="0"/>
              <a:t>No governance oversight and claim to self-accountability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 sz="1400" dirty="0"/>
          </a:p>
          <a:p>
            <a:r>
              <a:rPr lang="en-US" sz="3600" dirty="0">
                <a:highlight>
                  <a:srgbClr val="FFFF00"/>
                </a:highlight>
              </a:rPr>
              <a:t>Abuses</a:t>
            </a:r>
            <a:endParaRPr lang="en-US" sz="3600" dirty="0"/>
          </a:p>
          <a:p>
            <a:pPr marL="1028700" lvl="1" indent="-571500">
              <a:buFont typeface="Arial" panose="020B0604020202020204" pitchFamily="34" charset="0"/>
              <a:buChar char="•"/>
            </a:pPr>
            <a:r>
              <a:rPr lang="en-US" sz="2600" dirty="0"/>
              <a:t>Non-accountable corporate self-governance</a:t>
            </a:r>
          </a:p>
          <a:p>
            <a:pPr marL="1028700" lvl="1" indent="-571500">
              <a:buFont typeface="Arial" panose="020B0604020202020204" pitchFamily="34" charset="0"/>
              <a:buChar char="•"/>
            </a:pPr>
            <a:r>
              <a:rPr lang="en-US" sz="2600" dirty="0"/>
              <a:t>Digital banishment as corporate decision (without recourse)</a:t>
            </a:r>
          </a:p>
          <a:p>
            <a:pPr marL="1028700" lvl="1" indent="-571500">
              <a:buFont typeface="Arial" panose="020B0604020202020204" pitchFamily="34" charset="0"/>
              <a:buChar char="•"/>
            </a:pPr>
            <a:r>
              <a:rPr lang="en-US" sz="2600" dirty="0"/>
              <a:t>Unconstrained uses of indentured digital data</a:t>
            </a:r>
          </a:p>
          <a:p>
            <a:pPr marL="1028700" lvl="1" indent="-571500">
              <a:buFont typeface="Arial" panose="020B0604020202020204" pitchFamily="34" charset="0"/>
              <a:buChar char="•"/>
            </a:pPr>
            <a:r>
              <a:rPr lang="en-US" sz="2600" dirty="0"/>
              <a:t>Limitless (AI) build of digital personas and avatars</a:t>
            </a:r>
          </a:p>
          <a:p>
            <a:pPr marL="1485900" lvl="2" indent="-571500">
              <a:buFont typeface="Arial" panose="020B0604020202020204" pitchFamily="34" charset="0"/>
              <a:buChar char="•"/>
            </a:pPr>
            <a:r>
              <a:rPr lang="en-US" sz="2600" dirty="0"/>
              <a:t>Selective information, evidence and analysis</a:t>
            </a:r>
          </a:p>
          <a:p>
            <a:pPr marL="1485900" lvl="2" indent="-571500">
              <a:buFont typeface="Arial" panose="020B0604020202020204" pitchFamily="34" charset="0"/>
              <a:buChar char="•"/>
            </a:pPr>
            <a:r>
              <a:rPr lang="en-US" sz="2600" dirty="0"/>
              <a:t>Influence commercial, societal, and other behavior</a:t>
            </a:r>
          </a:p>
          <a:p>
            <a:pPr marL="1485900" lvl="2" indent="-571500">
              <a:buFont typeface="Arial" panose="020B0604020202020204" pitchFamily="34" charset="0"/>
              <a:buChar char="•"/>
            </a:pPr>
            <a:r>
              <a:rPr lang="en-US" sz="2600" dirty="0"/>
              <a:t>Shape knowledge and behavior without limit</a:t>
            </a:r>
          </a:p>
        </p:txBody>
      </p:sp>
    </p:spTree>
    <p:extLst>
      <p:ext uri="{BB962C8B-B14F-4D97-AF65-F5344CB8AC3E}">
        <p14:creationId xmlns:p14="http://schemas.microsoft.com/office/powerpoint/2010/main" val="5335420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66193B9B-F0E7-4723-8175-B1F2DD17E8EE}"/>
              </a:ext>
            </a:extLst>
          </p:cNvPr>
          <p:cNvSpPr txBox="1"/>
          <p:nvPr/>
        </p:nvSpPr>
        <p:spPr>
          <a:xfrm>
            <a:off x="844029" y="474345"/>
            <a:ext cx="11020425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/>
              <a:t>For Societal Entities</a:t>
            </a:r>
          </a:p>
          <a:p>
            <a:pPr algn="ctr"/>
            <a:endParaRPr lang="en-US" sz="1400" dirty="0"/>
          </a:p>
          <a:p>
            <a:r>
              <a:rPr lang="en-US" sz="3600" dirty="0">
                <a:highlight>
                  <a:srgbClr val="FFFF00"/>
                </a:highlight>
              </a:rPr>
              <a:t>Missing and Flawed Elements</a:t>
            </a:r>
            <a:endParaRPr lang="en-US" sz="3600" dirty="0"/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600" dirty="0"/>
              <a:t>Poor understanding of Digital Responsibilities and Digital Citizenship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600" dirty="0"/>
              <a:t>Excess sense of Digital Rights (</a:t>
            </a:r>
            <a:r>
              <a:rPr lang="en-US" sz="2600" dirty="0" err="1"/>
              <a:t>c.f</a:t>
            </a:r>
            <a:r>
              <a:rPr lang="en-US" sz="2600" dirty="0"/>
              <a:t>, Covid-19 mask/vaccine fights)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600" dirty="0"/>
              <a:t>Vague policy demands: “Somebody should do Something about That.”</a:t>
            </a:r>
          </a:p>
          <a:p>
            <a:pPr marL="1371600" lvl="2" indent="-457200">
              <a:buFont typeface="Arial" panose="020B0604020202020204" pitchFamily="34" charset="0"/>
              <a:buChar char="•"/>
            </a:pPr>
            <a:r>
              <a:rPr lang="en-US" sz="2600" dirty="0"/>
              <a:t>What That? What Somebody? and What Something?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600" dirty="0"/>
              <a:t>Low rigor in evidence assembly, analysis &amp; policy development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 sz="1400" dirty="0"/>
          </a:p>
          <a:p>
            <a:r>
              <a:rPr lang="en-US" sz="3600" dirty="0">
                <a:highlight>
                  <a:srgbClr val="FFFF00"/>
                </a:highlight>
              </a:rPr>
              <a:t>Building Forward</a:t>
            </a:r>
            <a:endParaRPr lang="en-US" sz="3600" dirty="0"/>
          </a:p>
          <a:p>
            <a:pPr marL="1028700" lvl="1" indent="-571500">
              <a:buFont typeface="Arial" panose="020B0604020202020204" pitchFamily="34" charset="0"/>
              <a:buChar char="•"/>
            </a:pPr>
            <a:r>
              <a:rPr lang="en-US" sz="2800" dirty="0"/>
              <a:t>Understanding the need for Digital Citizenship</a:t>
            </a:r>
          </a:p>
          <a:p>
            <a:pPr marL="1028700" lvl="1" indent="-571500">
              <a:buFont typeface="Arial" panose="020B0604020202020204" pitchFamily="34" charset="0"/>
              <a:buChar char="•"/>
            </a:pPr>
            <a:r>
              <a:rPr lang="en-US" sz="2800" dirty="0"/>
              <a:t>Understanding Rights and Responsibilities</a:t>
            </a:r>
          </a:p>
          <a:p>
            <a:pPr marL="1028700" lvl="1" indent="-571500">
              <a:buFont typeface="Arial" panose="020B0604020202020204" pitchFamily="34" charset="0"/>
              <a:buChar char="•"/>
            </a:pPr>
            <a:r>
              <a:rPr lang="en-US" sz="2800" dirty="0"/>
              <a:t>Engaged in building Principles-basis Digital Citizenship</a:t>
            </a:r>
          </a:p>
          <a:p>
            <a:pPr marL="1028700" lvl="1" indent="-571500">
              <a:buFont typeface="Arial" panose="020B0604020202020204" pitchFamily="34" charset="0"/>
              <a:buChar char="•"/>
            </a:pPr>
            <a:r>
              <a:rPr lang="en-US" sz="2800" dirty="0"/>
              <a:t>Engaged in the processes of governance</a:t>
            </a:r>
          </a:p>
        </p:txBody>
      </p:sp>
    </p:spTree>
    <p:extLst>
      <p:ext uri="{BB962C8B-B14F-4D97-AF65-F5344CB8AC3E}">
        <p14:creationId xmlns:p14="http://schemas.microsoft.com/office/powerpoint/2010/main" val="18428232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E71E0A5-AC33-4E68-B3D9-10B5BC06E09C}"/>
              </a:ext>
            </a:extLst>
          </p:cNvPr>
          <p:cNvSpPr txBox="1"/>
          <p:nvPr/>
        </p:nvSpPr>
        <p:spPr>
          <a:xfrm>
            <a:off x="1726247" y="109182"/>
            <a:ext cx="8739508" cy="64325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0" dirty="0"/>
              <a:t>What is Our Task Here?</a:t>
            </a:r>
          </a:p>
          <a:p>
            <a:pPr algn="ctr"/>
            <a:endParaRPr lang="en-US" sz="2000" dirty="0"/>
          </a:p>
          <a:p>
            <a:pPr algn="ctr"/>
            <a:r>
              <a:rPr lang="en-US" sz="3600" dirty="0"/>
              <a:t>A Charter of Digital Rights and Responsibilities</a:t>
            </a:r>
            <a:endParaRPr lang="en-US" sz="2000" dirty="0"/>
          </a:p>
          <a:p>
            <a:pPr algn="ctr"/>
            <a:r>
              <a:rPr lang="en-US" sz="2800" dirty="0">
                <a:solidFill>
                  <a:srgbClr val="002060"/>
                </a:solidFill>
              </a:rPr>
              <a:t>as a foundation for</a:t>
            </a:r>
          </a:p>
          <a:p>
            <a:pPr algn="ctr"/>
            <a:r>
              <a:rPr lang="en-US" sz="3600" dirty="0"/>
              <a:t>National &amp; Global Digital Citizenship</a:t>
            </a:r>
          </a:p>
          <a:p>
            <a:pPr algn="ctr"/>
            <a:r>
              <a:rPr lang="en-US" sz="2800" dirty="0">
                <a:solidFill>
                  <a:srgbClr val="002060"/>
                </a:solidFill>
              </a:rPr>
              <a:t>to guide </a:t>
            </a:r>
          </a:p>
          <a:p>
            <a:pPr algn="ctr"/>
            <a:r>
              <a:rPr lang="en-US" sz="3600" dirty="0"/>
              <a:t>Digital Integrity</a:t>
            </a:r>
          </a:p>
          <a:p>
            <a:pPr algn="ctr"/>
            <a:r>
              <a:rPr lang="en-US" sz="2800" dirty="0">
                <a:solidFill>
                  <a:srgbClr val="002060"/>
                </a:solidFill>
              </a:rPr>
              <a:t>in</a:t>
            </a:r>
          </a:p>
          <a:p>
            <a:pPr algn="ctr"/>
            <a:r>
              <a:rPr lang="en-US" sz="3600" dirty="0"/>
              <a:t>Government, Business, &amp; Societal Behavior</a:t>
            </a:r>
          </a:p>
          <a:p>
            <a:pPr algn="ctr"/>
            <a:r>
              <a:rPr lang="en-US" sz="2800" dirty="0">
                <a:solidFill>
                  <a:srgbClr val="002060"/>
                </a:solidFill>
              </a:rPr>
              <a:t>and rebuild/extend </a:t>
            </a:r>
          </a:p>
          <a:p>
            <a:pPr algn="ctr"/>
            <a:r>
              <a:rPr lang="en-US" sz="3600" dirty="0"/>
              <a:t>Integrity and Trust</a:t>
            </a:r>
            <a:r>
              <a:rPr lang="en-US" sz="2800" dirty="0"/>
              <a:t> </a:t>
            </a:r>
          </a:p>
          <a:p>
            <a:pPr algn="ctr"/>
            <a:r>
              <a:rPr lang="en-US" sz="2800" dirty="0">
                <a:solidFill>
                  <a:srgbClr val="002060"/>
                </a:solidFill>
              </a:rPr>
              <a:t>in our </a:t>
            </a:r>
          </a:p>
          <a:p>
            <a:pPr algn="ctr"/>
            <a:r>
              <a:rPr lang="en-US" sz="3600" dirty="0"/>
              <a:t>Literal and Virtual Social Fabric</a:t>
            </a:r>
          </a:p>
        </p:txBody>
      </p:sp>
    </p:spTree>
    <p:extLst>
      <p:ext uri="{BB962C8B-B14F-4D97-AF65-F5344CB8AC3E}">
        <p14:creationId xmlns:p14="http://schemas.microsoft.com/office/powerpoint/2010/main" val="36451786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35B9E31-18C2-4D0F-BF90-75BACC37EBA7}"/>
              </a:ext>
            </a:extLst>
          </p:cNvPr>
          <p:cNvSpPr txBox="1"/>
          <p:nvPr/>
        </p:nvSpPr>
        <p:spPr>
          <a:xfrm>
            <a:off x="3716983" y="122831"/>
            <a:ext cx="475803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/>
              <a:t>A Cautionary Conclusion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DD46C21-D9E0-4F1D-8636-4DBBF628FE1C}"/>
              </a:ext>
            </a:extLst>
          </p:cNvPr>
          <p:cNvSpPr txBox="1"/>
          <p:nvPr/>
        </p:nvSpPr>
        <p:spPr>
          <a:xfrm>
            <a:off x="1432223" y="949799"/>
            <a:ext cx="9327553" cy="61555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0" dirty="0"/>
              <a:t>A Charter of Digital Rights and Responsibilities</a:t>
            </a:r>
          </a:p>
          <a:p>
            <a:pPr algn="ctr"/>
            <a:r>
              <a:rPr lang="en-US" sz="3600" dirty="0"/>
              <a:t> </a:t>
            </a:r>
            <a:r>
              <a:rPr lang="en-US" sz="2800" dirty="0">
                <a:solidFill>
                  <a:srgbClr val="002060"/>
                </a:solidFill>
              </a:rPr>
              <a:t>is not a technical task</a:t>
            </a:r>
          </a:p>
          <a:p>
            <a:pPr algn="ctr"/>
            <a:endParaRPr lang="en-US" sz="1000" dirty="0"/>
          </a:p>
          <a:p>
            <a:pPr algn="ctr"/>
            <a:r>
              <a:rPr lang="en-US" sz="3600" dirty="0"/>
              <a:t>Global and National Digital Citizenship</a:t>
            </a:r>
          </a:p>
          <a:p>
            <a:pPr algn="ctr"/>
            <a:r>
              <a:rPr lang="en-US" sz="2800" dirty="0">
                <a:solidFill>
                  <a:srgbClr val="002060"/>
                </a:solidFill>
              </a:rPr>
              <a:t>are not simple legislative tasks</a:t>
            </a:r>
          </a:p>
          <a:p>
            <a:pPr algn="ctr"/>
            <a:endParaRPr lang="en-US" sz="1000" dirty="0"/>
          </a:p>
          <a:p>
            <a:pPr algn="ctr"/>
            <a:r>
              <a:rPr lang="en-US" sz="3600" dirty="0"/>
              <a:t>They are multistakeholder collaborative exercises </a:t>
            </a:r>
          </a:p>
          <a:p>
            <a:pPr algn="ctr"/>
            <a:r>
              <a:rPr lang="en-US" sz="2800" dirty="0">
                <a:solidFill>
                  <a:srgbClr val="002060"/>
                </a:solidFill>
              </a:rPr>
              <a:t>To education about, and support, the application of</a:t>
            </a:r>
          </a:p>
          <a:p>
            <a:pPr algn="ctr"/>
            <a:r>
              <a:rPr lang="en-US" sz="2800" dirty="0">
                <a:solidFill>
                  <a:srgbClr val="002060"/>
                </a:solidFill>
              </a:rPr>
              <a:t> the underlying principles to build</a:t>
            </a:r>
          </a:p>
          <a:p>
            <a:pPr algn="ctr"/>
            <a:endParaRPr lang="en-US" sz="1000" dirty="0">
              <a:solidFill>
                <a:srgbClr val="002060"/>
              </a:solidFill>
            </a:endParaRPr>
          </a:p>
          <a:p>
            <a:pPr algn="ctr"/>
            <a:r>
              <a:rPr lang="en-US" sz="3600" dirty="0"/>
              <a:t>Digital Integrity and Trust </a:t>
            </a:r>
          </a:p>
          <a:p>
            <a:pPr algn="ctr"/>
            <a:r>
              <a:rPr lang="en-US" sz="2800" dirty="0">
                <a:solidFill>
                  <a:srgbClr val="002060"/>
                </a:solidFill>
              </a:rPr>
              <a:t>within their constituencies and across society </a:t>
            </a:r>
          </a:p>
          <a:p>
            <a:pPr algn="ctr"/>
            <a:endParaRPr lang="en-US" sz="3600" dirty="0"/>
          </a:p>
          <a:p>
            <a:pPr algn="ctr"/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73792550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C38EACC-4974-46AD-AB7F-CA3319EE5A75}"/>
              </a:ext>
            </a:extLst>
          </p:cNvPr>
          <p:cNvSpPr txBox="1"/>
          <p:nvPr/>
        </p:nvSpPr>
        <p:spPr>
          <a:xfrm>
            <a:off x="909229" y="0"/>
            <a:ext cx="10632334" cy="61863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0" dirty="0">
                <a:solidFill>
                  <a:srgbClr val="FF0000"/>
                </a:solidFill>
              </a:rPr>
              <a:t>Thank you for Listening</a:t>
            </a:r>
          </a:p>
          <a:p>
            <a:pPr algn="ctr"/>
            <a:endParaRPr lang="en-US" sz="1000" dirty="0"/>
          </a:p>
          <a:p>
            <a:pPr algn="ctr"/>
            <a:r>
              <a:rPr lang="en-US" sz="3600" dirty="0"/>
              <a:t>Education about &amp; collaborative work on the following: </a:t>
            </a:r>
          </a:p>
          <a:p>
            <a:pPr marL="1943100" lvl="3" indent="-5715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002060"/>
                </a:solidFill>
              </a:rPr>
              <a:t>Charter of Rights and Responsibilities </a:t>
            </a:r>
          </a:p>
          <a:p>
            <a:pPr marL="1943100" lvl="3" indent="-5715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002060"/>
                </a:solidFill>
              </a:rPr>
              <a:t>Global and National Digital Citizenship</a:t>
            </a:r>
          </a:p>
          <a:p>
            <a:pPr marL="1943100" lvl="3" indent="-5715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002060"/>
                </a:solidFill>
              </a:rPr>
              <a:t>Digital Integrity in Governance</a:t>
            </a:r>
          </a:p>
          <a:p>
            <a:pPr marL="1943100" lvl="3" indent="-5715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002060"/>
                </a:solidFill>
              </a:rPr>
              <a:t>Digital Integrity in Business</a:t>
            </a:r>
          </a:p>
          <a:p>
            <a:pPr marL="1943100" lvl="3" indent="-5715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002060"/>
                </a:solidFill>
              </a:rPr>
              <a:t>Digital Integrity in Society</a:t>
            </a:r>
          </a:p>
          <a:p>
            <a:pPr marL="1943100" lvl="3" indent="-5715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002060"/>
                </a:solidFill>
              </a:rPr>
              <a:t>Digital Integrity in Policies, Processes &amp; Practices</a:t>
            </a:r>
          </a:p>
          <a:p>
            <a:pPr marL="1943100" lvl="3" indent="-5715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002060"/>
                </a:solidFill>
              </a:rPr>
              <a:t>Digital Integrity and Trust in the Social Fabric</a:t>
            </a:r>
          </a:p>
          <a:p>
            <a:pPr lvl="2"/>
            <a:r>
              <a:rPr lang="en-US" sz="3600" dirty="0"/>
              <a:t>are in the mission of the Internet Integrity Task Force</a:t>
            </a:r>
          </a:p>
          <a:p>
            <a:pPr lvl="2"/>
            <a:endParaRPr lang="en-US" sz="1000" dirty="0"/>
          </a:p>
          <a:p>
            <a:pPr lvl="2"/>
            <a:r>
              <a:rPr lang="en-US" sz="3600" dirty="0">
                <a:solidFill>
                  <a:srgbClr val="002060"/>
                </a:solidFill>
              </a:rPr>
              <a:t>Follow IITF, join IITF, engage with IITF. We are big</a:t>
            </a:r>
          </a:p>
          <a:p>
            <a:pPr lvl="2"/>
            <a:r>
              <a:rPr lang="en-US" sz="3600" dirty="0">
                <a:solidFill>
                  <a:srgbClr val="002060"/>
                </a:solidFill>
              </a:rPr>
              <a:t>Supporters of SDG #17 (Partnering) &lt;</a:t>
            </a:r>
            <a:r>
              <a:rPr lang="en-US" sz="3600" dirty="0" err="1">
                <a:solidFill>
                  <a:srgbClr val="FF0000"/>
                </a:solidFill>
              </a:rPr>
              <a:t>iitf.online</a:t>
            </a:r>
            <a:r>
              <a:rPr lang="en-US" sz="3600" dirty="0">
                <a:solidFill>
                  <a:srgbClr val="002060"/>
                </a:solidFill>
              </a:rPr>
              <a:t>&gt;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A7A9459-BD9D-46A3-A6C3-C006C2A57543}"/>
              </a:ext>
            </a:extLst>
          </p:cNvPr>
          <p:cNvSpPr txBox="1"/>
          <p:nvPr/>
        </p:nvSpPr>
        <p:spPr>
          <a:xfrm>
            <a:off x="1059354" y="6287153"/>
            <a:ext cx="58595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Sam Lanfranco  &lt;Lanfran@yorku.ca&gt;</a:t>
            </a:r>
          </a:p>
        </p:txBody>
      </p:sp>
    </p:spTree>
    <p:extLst>
      <p:ext uri="{BB962C8B-B14F-4D97-AF65-F5344CB8AC3E}">
        <p14:creationId xmlns:p14="http://schemas.microsoft.com/office/powerpoint/2010/main" val="42159666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5AFD67F-D645-461F-82D5-4D1743201923}"/>
              </a:ext>
            </a:extLst>
          </p:cNvPr>
          <p:cNvSpPr txBox="1"/>
          <p:nvPr/>
        </p:nvSpPr>
        <p:spPr>
          <a:xfrm>
            <a:off x="739254" y="1103989"/>
            <a:ext cx="10713492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/>
              <a:t>    What is Our Challenge?</a:t>
            </a:r>
          </a:p>
          <a:p>
            <a:endParaRPr lang="en-US" sz="3600" dirty="0"/>
          </a:p>
          <a:p>
            <a:pPr algn="ctr"/>
            <a:r>
              <a:rPr lang="en-US" sz="3600" dirty="0"/>
              <a:t>Low Integrity in Digital Governance, Business, &amp; Society </a:t>
            </a:r>
          </a:p>
          <a:p>
            <a:pPr lvl="1" algn="ctr"/>
            <a:r>
              <a:rPr lang="en-US" sz="3600" dirty="0"/>
              <a:t>Low Trust in Digital Policies, Processes, and Practices</a:t>
            </a:r>
          </a:p>
          <a:p>
            <a:pPr lvl="1" algn="ctr"/>
            <a:endParaRPr lang="en-US" sz="2800" dirty="0">
              <a:solidFill>
                <a:srgbClr val="002060"/>
              </a:solidFill>
            </a:endParaRPr>
          </a:p>
          <a:p>
            <a:pPr lvl="1" algn="ctr"/>
            <a:endParaRPr lang="en-US" sz="1600" dirty="0">
              <a:solidFill>
                <a:srgbClr val="002060"/>
              </a:solidFill>
            </a:endParaRPr>
          </a:p>
          <a:p>
            <a:pPr lvl="1" algn="ctr"/>
            <a:r>
              <a:rPr lang="en-US" sz="3600" dirty="0"/>
              <a:t>But as Harari reminds us in Sapiens: </a:t>
            </a:r>
          </a:p>
          <a:p>
            <a:pPr lvl="1" algn="ctr"/>
            <a:r>
              <a:rPr lang="en-US" sz="2800" dirty="0">
                <a:solidFill>
                  <a:srgbClr val="002060"/>
                </a:solidFill>
              </a:rPr>
              <a:t>The Internet…We built it. </a:t>
            </a:r>
          </a:p>
          <a:p>
            <a:pPr lvl="1" algn="ctr"/>
            <a:r>
              <a:rPr lang="en-US" sz="2800" dirty="0">
                <a:solidFill>
                  <a:srgbClr val="002060"/>
                </a:solidFill>
              </a:rPr>
              <a:t>Where it is lacking, we can improve it.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C7EB034-A142-41E2-AB40-8842D0DB35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5230" y="5403034"/>
            <a:ext cx="2090057" cy="1238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91583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5AFD67F-D645-461F-82D5-4D1743201923}"/>
              </a:ext>
            </a:extLst>
          </p:cNvPr>
          <p:cNvSpPr txBox="1"/>
          <p:nvPr/>
        </p:nvSpPr>
        <p:spPr>
          <a:xfrm>
            <a:off x="595952" y="612844"/>
            <a:ext cx="11000095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/>
              <a:t>What are Our Goals?</a:t>
            </a:r>
          </a:p>
          <a:p>
            <a:pPr algn="ctr"/>
            <a:endParaRPr lang="en-US" sz="3600" dirty="0"/>
          </a:p>
          <a:p>
            <a:pPr lvl="0" algn="ctr">
              <a:defRPr/>
            </a:pPr>
            <a:r>
              <a:rPr lang="en-US" sz="3600" dirty="0">
                <a:highlight>
                  <a:srgbClr val="FFFF00"/>
                </a:highlight>
              </a:rPr>
              <a:t>Restore Integrity</a:t>
            </a:r>
            <a:r>
              <a:rPr lang="en-US" sz="3600" dirty="0"/>
              <a:t> to Digital Policies, Processes, and Practices</a:t>
            </a:r>
          </a:p>
          <a:p>
            <a:pPr lvl="0" algn="ctr">
              <a:defRPr/>
            </a:pPr>
            <a:r>
              <a:rPr lang="en-US" sz="3600" dirty="0">
                <a:solidFill>
                  <a:srgbClr val="002060"/>
                </a:solidFill>
                <a:highlight>
                  <a:srgbClr val="FFFF00"/>
                </a:highlight>
              </a:rPr>
              <a:t>Restore Trust to</a:t>
            </a:r>
            <a:r>
              <a:rPr lang="en-US" sz="3600" dirty="0">
                <a:solidFill>
                  <a:srgbClr val="002060"/>
                </a:solidFill>
              </a:rPr>
              <a:t> Society’s Social Contract &amp; Social Fabric</a:t>
            </a:r>
          </a:p>
          <a:p>
            <a:pPr lvl="0" algn="ctr">
              <a:defRPr/>
            </a:pPr>
            <a:endParaRPr lang="en-US" sz="3600" dirty="0">
              <a:solidFill>
                <a:prstClr val="black"/>
              </a:solidFill>
            </a:endParaRPr>
          </a:p>
          <a:p>
            <a:pPr lvl="0" algn="ctr">
              <a:defRPr/>
            </a:pPr>
            <a:r>
              <a:rPr lang="en-US" sz="3600" dirty="0">
                <a:solidFill>
                  <a:prstClr val="black"/>
                </a:solidFill>
              </a:rPr>
              <a:t>in order to: </a:t>
            </a:r>
          </a:p>
          <a:p>
            <a:pPr lvl="0" algn="ctr">
              <a:defRPr/>
            </a:pPr>
            <a:endParaRPr lang="en-US" sz="3600" dirty="0">
              <a:solidFill>
                <a:prstClr val="black"/>
              </a:solidFill>
            </a:endParaRPr>
          </a:p>
          <a:p>
            <a:pPr lvl="0" algn="ctr">
              <a:defRPr/>
            </a:pPr>
            <a:r>
              <a:rPr lang="en-US" sz="3600" dirty="0">
                <a:solidFill>
                  <a:srgbClr val="002060"/>
                </a:solidFill>
              </a:rPr>
              <a:t>Preserve our Dignity in Free &amp; Open Society</a:t>
            </a:r>
          </a:p>
          <a:p>
            <a:pPr lvl="0" algn="ctr">
              <a:defRPr/>
            </a:pPr>
            <a:endParaRPr lang="en-US" sz="3600" dirty="0">
              <a:solidFill>
                <a:srgbClr val="002060"/>
              </a:solidFill>
            </a:endParaRPr>
          </a:p>
          <a:p>
            <a:pPr algn="ctr"/>
            <a:endParaRPr lang="en-US" sz="3600" dirty="0">
              <a:solidFill>
                <a:srgbClr val="002060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782F74E-F63B-46A4-B944-9F4FB7FDC5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203270"/>
            <a:ext cx="1614985" cy="151135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011D903-CB40-441C-80D0-637A61D768A2}"/>
              </a:ext>
            </a:extLst>
          </p:cNvPr>
          <p:cNvSpPr txBox="1"/>
          <p:nvPr/>
        </p:nvSpPr>
        <p:spPr>
          <a:xfrm>
            <a:off x="227365" y="4786249"/>
            <a:ext cx="11602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John Locke</a:t>
            </a:r>
          </a:p>
        </p:txBody>
      </p:sp>
    </p:spTree>
    <p:extLst>
      <p:ext uri="{BB962C8B-B14F-4D97-AF65-F5344CB8AC3E}">
        <p14:creationId xmlns:p14="http://schemas.microsoft.com/office/powerpoint/2010/main" val="2800478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5AFD67F-D645-461F-82D5-4D1743201923}"/>
              </a:ext>
            </a:extLst>
          </p:cNvPr>
          <p:cNvSpPr txBox="1"/>
          <p:nvPr/>
        </p:nvSpPr>
        <p:spPr>
          <a:xfrm>
            <a:off x="1268685" y="199599"/>
            <a:ext cx="9394880" cy="58785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0" dirty="0"/>
              <a:t>What is The Strategy?</a:t>
            </a:r>
          </a:p>
          <a:p>
            <a:pPr algn="ctr"/>
            <a:endParaRPr lang="en-US" sz="1600" dirty="0"/>
          </a:p>
          <a:p>
            <a:pPr algn="ctr"/>
            <a:r>
              <a:rPr lang="en-US" sz="3600" i="1" dirty="0"/>
              <a:t>We have Internet ecosystem </a:t>
            </a:r>
            <a:r>
              <a:rPr lang="en-US" sz="3600" i="1" dirty="0">
                <a:highlight>
                  <a:srgbClr val="FFFF00"/>
                </a:highlight>
              </a:rPr>
              <a:t>Digital Residency</a:t>
            </a:r>
          </a:p>
          <a:p>
            <a:pPr algn="ctr"/>
            <a:r>
              <a:rPr lang="en-US" sz="2000" i="1" dirty="0"/>
              <a:t> </a:t>
            </a:r>
          </a:p>
          <a:p>
            <a:pPr algn="ctr"/>
            <a:r>
              <a:rPr lang="en-US" sz="3600" i="1" dirty="0"/>
              <a:t>The Virtual </a:t>
            </a:r>
            <a:r>
              <a:rPr lang="en-US" sz="3600" i="1" dirty="0">
                <a:highlight>
                  <a:srgbClr val="FFFF00"/>
                </a:highlight>
              </a:rPr>
              <a:t>is as real </a:t>
            </a:r>
            <a:r>
              <a:rPr lang="en-US" sz="3600" i="1" dirty="0"/>
              <a:t>as the Literal</a:t>
            </a:r>
          </a:p>
          <a:p>
            <a:pPr algn="ctr"/>
            <a:endParaRPr lang="en-US" sz="2800" i="1" dirty="0">
              <a:solidFill>
                <a:srgbClr val="002060"/>
              </a:solidFill>
            </a:endParaRPr>
          </a:p>
          <a:p>
            <a:pPr algn="ctr"/>
            <a:r>
              <a:rPr lang="en-US" sz="2800" i="1" dirty="0">
                <a:solidFill>
                  <a:srgbClr val="002060"/>
                </a:solidFill>
              </a:rPr>
              <a:t>Virtual Worlds &gt; Religion – the Psyche – Internet – </a:t>
            </a:r>
          </a:p>
          <a:p>
            <a:pPr algn="ctr"/>
            <a:r>
              <a:rPr lang="en-US" sz="2800" i="1" dirty="0">
                <a:solidFill>
                  <a:srgbClr val="002060"/>
                </a:solidFill>
              </a:rPr>
              <a:t>             Built On &gt;  Belief  –   Science –   Technology –</a:t>
            </a:r>
          </a:p>
          <a:p>
            <a:pPr algn="ctr"/>
            <a:endParaRPr lang="en-US" sz="2000" i="1" dirty="0">
              <a:solidFill>
                <a:srgbClr val="002060"/>
              </a:solidFill>
            </a:endParaRPr>
          </a:p>
          <a:p>
            <a:pPr algn="ctr"/>
            <a:r>
              <a:rPr lang="en-US" sz="3600" i="1" dirty="0"/>
              <a:t>Digital Residency requires </a:t>
            </a:r>
            <a:r>
              <a:rPr lang="en-US" sz="3600" i="1" dirty="0">
                <a:highlight>
                  <a:srgbClr val="FFFF00"/>
                </a:highlight>
              </a:rPr>
              <a:t>Digital Citizenship</a:t>
            </a:r>
            <a:r>
              <a:rPr lang="en-US" sz="3600" i="1" dirty="0"/>
              <a:t> </a:t>
            </a:r>
          </a:p>
          <a:p>
            <a:pPr algn="ctr"/>
            <a:r>
              <a:rPr lang="en-US" sz="3600" i="1" dirty="0"/>
              <a:t>Rights &amp; Responsibilities built on Principles</a:t>
            </a:r>
          </a:p>
          <a:p>
            <a:pPr algn="ctr"/>
            <a:endParaRPr lang="en-US" sz="2000" i="1" dirty="0"/>
          </a:p>
          <a:p>
            <a:pPr algn="ctr"/>
            <a:r>
              <a:rPr lang="en-US" sz="3600" i="1" dirty="0">
                <a:solidFill>
                  <a:srgbClr val="002060"/>
                </a:solidFill>
              </a:rPr>
              <a:t>No one-off “</a:t>
            </a:r>
            <a:r>
              <a:rPr lang="en-US" sz="3600" i="1" dirty="0">
                <a:solidFill>
                  <a:srgbClr val="FF0000"/>
                </a:solidFill>
              </a:rPr>
              <a:t>whack a mole approach</a:t>
            </a:r>
            <a:r>
              <a:rPr lang="en-US" sz="3600" i="1" dirty="0">
                <a:solidFill>
                  <a:srgbClr val="002060"/>
                </a:solidFill>
              </a:rPr>
              <a:t>” to symptoms </a:t>
            </a:r>
          </a:p>
        </p:txBody>
      </p:sp>
    </p:spTree>
    <p:extLst>
      <p:ext uri="{BB962C8B-B14F-4D97-AF65-F5344CB8AC3E}">
        <p14:creationId xmlns:p14="http://schemas.microsoft.com/office/powerpoint/2010/main" val="36773074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5AFD67F-D645-461F-82D5-4D1743201923}"/>
              </a:ext>
            </a:extLst>
          </p:cNvPr>
          <p:cNvSpPr txBox="1"/>
          <p:nvPr/>
        </p:nvSpPr>
        <p:spPr>
          <a:xfrm>
            <a:off x="1342030" y="3110740"/>
            <a:ext cx="11068334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r>
              <a:rPr lang="en-US" sz="3600" dirty="0">
                <a:solidFill>
                  <a:srgbClr val="002060"/>
                </a:solidFill>
                <a:highlight>
                  <a:srgbClr val="FFFF00"/>
                </a:highlight>
              </a:rPr>
              <a:t>Great Depression</a:t>
            </a:r>
            <a:r>
              <a:rPr lang="en-US" sz="3600" dirty="0">
                <a:solidFill>
                  <a:srgbClr val="002060"/>
                </a:solidFill>
              </a:rPr>
              <a:t>, the </a:t>
            </a:r>
            <a:r>
              <a:rPr lang="en-US" sz="3600" dirty="0">
                <a:solidFill>
                  <a:srgbClr val="002060"/>
                </a:solidFill>
                <a:highlight>
                  <a:srgbClr val="FFFF00"/>
                </a:highlight>
              </a:rPr>
              <a:t>Holocaust</a:t>
            </a:r>
            <a:r>
              <a:rPr lang="en-US" sz="3600" dirty="0">
                <a:solidFill>
                  <a:srgbClr val="002060"/>
                </a:solidFill>
              </a:rPr>
              <a:t>, and </a:t>
            </a:r>
            <a:r>
              <a:rPr lang="en-US" sz="3600" dirty="0">
                <a:solidFill>
                  <a:srgbClr val="002060"/>
                </a:solidFill>
                <a:highlight>
                  <a:srgbClr val="FFFF00"/>
                </a:highlight>
              </a:rPr>
              <a:t>World War Two</a:t>
            </a:r>
          </a:p>
          <a:p>
            <a:pPr lvl="2"/>
            <a:endParaRPr lang="en-US" sz="3600" dirty="0"/>
          </a:p>
          <a:p>
            <a:pPr lvl="2"/>
            <a:r>
              <a:rPr lang="en-US" sz="3600" dirty="0"/>
              <a:t>Post </a:t>
            </a:r>
            <a:r>
              <a:rPr lang="en-US" sz="3600" dirty="0">
                <a:solidFill>
                  <a:srgbClr val="FF0000"/>
                </a:solidFill>
              </a:rPr>
              <a:t>World War Two: </a:t>
            </a:r>
            <a:r>
              <a:rPr lang="en-US" sz="3600" dirty="0">
                <a:highlight>
                  <a:srgbClr val="FFFF00"/>
                </a:highlight>
              </a:rPr>
              <a:t>Strong Political Will</a:t>
            </a:r>
            <a:endParaRPr lang="en-US" sz="3600" dirty="0"/>
          </a:p>
          <a:p>
            <a:pPr marL="2400300" lvl="4" indent="-5715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002060"/>
                </a:solidFill>
              </a:rPr>
              <a:t>United Nations &amp; Multilateral Organizations </a:t>
            </a:r>
          </a:p>
          <a:p>
            <a:pPr marL="2400300" lvl="4" indent="-5715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002060"/>
                </a:solidFill>
              </a:rPr>
              <a:t>The UDHR &amp; multilateral “rights” efforts </a:t>
            </a:r>
          </a:p>
          <a:p>
            <a:pPr marL="2400300" lvl="4" indent="-5715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002060"/>
                </a:solidFill>
              </a:rPr>
              <a:t>The IBRD/WB/IMF, &amp; economic partnerships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A456AB5-FEEF-4D01-AAB0-5319814B849C}"/>
              </a:ext>
            </a:extLst>
          </p:cNvPr>
          <p:cNvSpPr txBox="1"/>
          <p:nvPr/>
        </p:nvSpPr>
        <p:spPr>
          <a:xfrm>
            <a:off x="1477022" y="0"/>
            <a:ext cx="9937785" cy="28623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0" dirty="0"/>
              <a:t>Look Back: 20</a:t>
            </a:r>
            <a:r>
              <a:rPr lang="en-US" sz="3600" baseline="30000" dirty="0"/>
              <a:t>th</a:t>
            </a:r>
            <a:r>
              <a:rPr lang="en-US" sz="3600" dirty="0"/>
              <a:t> Century Political Will</a:t>
            </a:r>
          </a:p>
          <a:p>
            <a:pPr algn="ctr"/>
            <a:endParaRPr lang="en-US" sz="2400" dirty="0"/>
          </a:p>
          <a:p>
            <a:pPr algn="ctr"/>
            <a:r>
              <a:rPr lang="en-US" sz="3600" dirty="0"/>
              <a:t>Post </a:t>
            </a:r>
            <a:r>
              <a:rPr lang="en-US" sz="3600" dirty="0">
                <a:solidFill>
                  <a:srgbClr val="FF0000"/>
                </a:solidFill>
              </a:rPr>
              <a:t>World War One:</a:t>
            </a:r>
            <a:r>
              <a:rPr lang="en-US" sz="3600" dirty="0">
                <a:highlight>
                  <a:srgbClr val="FFFF00"/>
                </a:highlight>
              </a:rPr>
              <a:t> Weak Political Will</a:t>
            </a:r>
          </a:p>
          <a:p>
            <a:pPr marL="1943100" lvl="3" indent="-5715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002060"/>
                </a:solidFill>
              </a:rPr>
              <a:t>Failed League of Nations (no multilateral forum)</a:t>
            </a:r>
          </a:p>
          <a:p>
            <a:pPr marL="1943100" lvl="3" indent="-5715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002060"/>
                </a:solidFill>
              </a:rPr>
              <a:t>Bad Treaty of Versailles (economic consequences)</a:t>
            </a:r>
          </a:p>
          <a:p>
            <a:pPr marL="1943100" lvl="3" indent="-5715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002060"/>
                </a:solidFill>
              </a:rPr>
              <a:t>Nationalism (France vs Great Britain over Germany)   </a:t>
            </a:r>
          </a:p>
        </p:txBody>
      </p:sp>
    </p:spTree>
    <p:extLst>
      <p:ext uri="{BB962C8B-B14F-4D97-AF65-F5344CB8AC3E}">
        <p14:creationId xmlns:p14="http://schemas.microsoft.com/office/powerpoint/2010/main" val="26573009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5AFD67F-D645-461F-82D5-4D1743201923}"/>
              </a:ext>
            </a:extLst>
          </p:cNvPr>
          <p:cNvSpPr txBox="1"/>
          <p:nvPr/>
        </p:nvSpPr>
        <p:spPr>
          <a:xfrm>
            <a:off x="507242" y="286602"/>
            <a:ext cx="11177516" cy="58785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/>
              <a:t>Hope for the 21</a:t>
            </a:r>
            <a:r>
              <a:rPr lang="en-US" sz="3600" baseline="30000" dirty="0"/>
              <a:t>st</a:t>
            </a:r>
            <a:r>
              <a:rPr lang="en-US" sz="3600" dirty="0"/>
              <a:t> Century</a:t>
            </a:r>
          </a:p>
          <a:p>
            <a:pPr algn="ctr"/>
            <a:endParaRPr lang="en-US" sz="1200" dirty="0"/>
          </a:p>
          <a:p>
            <a:pPr marL="571500" indent="-571500" algn="ctr">
              <a:buFont typeface="Arial" panose="020B0604020202020204" pitchFamily="34" charset="0"/>
              <a:buChar char="•"/>
            </a:pPr>
            <a:r>
              <a:rPr lang="en-US" sz="3600" dirty="0"/>
              <a:t>Political &amp; Social Will (Without prior disasters)</a:t>
            </a:r>
          </a:p>
          <a:p>
            <a:pPr marL="571500" indent="-571500" algn="ctr">
              <a:buFont typeface="Arial" panose="020B0604020202020204" pitchFamily="34" charset="0"/>
              <a:buChar char="•"/>
            </a:pPr>
            <a:r>
              <a:rPr lang="en-US" sz="3600" dirty="0"/>
              <a:t>Internet ecosystem Integrity and Trust</a:t>
            </a:r>
          </a:p>
          <a:p>
            <a:pPr marL="571500" indent="-571500" algn="ctr"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571500" indent="-571500" algn="ctr">
              <a:buFont typeface="Arial" panose="020B0604020202020204" pitchFamily="34" charset="0"/>
              <a:buChar char="•"/>
            </a:pPr>
            <a:r>
              <a:rPr lang="en-US" sz="3600" dirty="0"/>
              <a:t>The Internet Ecosystem: We built it. We can fix it.</a:t>
            </a:r>
          </a:p>
          <a:p>
            <a:pPr algn="ctr"/>
            <a:endParaRPr lang="en-US" sz="1000" dirty="0"/>
          </a:p>
          <a:p>
            <a:pPr marL="571500" indent="-571500" algn="ctr">
              <a:buFont typeface="Arial" panose="020B0604020202020204" pitchFamily="34" charset="0"/>
              <a:buChar char="•"/>
            </a:pPr>
            <a:r>
              <a:rPr lang="en-US" sz="3600" dirty="0"/>
              <a:t>Where to Start?</a:t>
            </a:r>
          </a:p>
          <a:p>
            <a:pPr algn="ctr"/>
            <a:r>
              <a:rPr lang="en-US" sz="2800" dirty="0">
                <a:solidFill>
                  <a:srgbClr val="002060"/>
                </a:solidFill>
              </a:rPr>
              <a:t>Renew: Respect for Science, Logic, Evidence and Analysis</a:t>
            </a:r>
          </a:p>
          <a:p>
            <a:pPr algn="ctr"/>
            <a:r>
              <a:rPr lang="en-US" sz="2800" dirty="0">
                <a:solidFill>
                  <a:srgbClr val="002060"/>
                </a:solidFill>
              </a:rPr>
              <a:t>Build: Understanding of </a:t>
            </a:r>
            <a:r>
              <a:rPr lang="en-US" sz="2800" u="sng" dirty="0">
                <a:solidFill>
                  <a:srgbClr val="002060"/>
                </a:solidFill>
              </a:rPr>
              <a:t>Responsibilities</a:t>
            </a:r>
            <a:r>
              <a:rPr lang="en-US" sz="2800" dirty="0">
                <a:solidFill>
                  <a:srgbClr val="002060"/>
                </a:solidFill>
              </a:rPr>
              <a:t> and </a:t>
            </a:r>
            <a:r>
              <a:rPr lang="en-US" sz="2800" u="sng" dirty="0">
                <a:solidFill>
                  <a:srgbClr val="002060"/>
                </a:solidFill>
              </a:rPr>
              <a:t>Civics</a:t>
            </a:r>
          </a:p>
          <a:p>
            <a:pPr algn="ctr"/>
            <a:r>
              <a:rPr lang="en-US" sz="2800" dirty="0">
                <a:solidFill>
                  <a:srgbClr val="002060"/>
                </a:solidFill>
              </a:rPr>
              <a:t>Build: Citizen engagement and constituency accountability</a:t>
            </a:r>
          </a:p>
          <a:p>
            <a:pPr algn="ctr"/>
            <a:endParaRPr lang="en-US" sz="1400" dirty="0">
              <a:solidFill>
                <a:srgbClr val="FF0000"/>
              </a:solidFill>
            </a:endParaRPr>
          </a:p>
          <a:p>
            <a:pPr algn="ctr"/>
            <a:r>
              <a:rPr lang="en-US" sz="2800" dirty="0">
                <a:solidFill>
                  <a:srgbClr val="002060"/>
                </a:solidFill>
              </a:rPr>
              <a:t>Understanding and Respect are Sorely Lacking</a:t>
            </a:r>
          </a:p>
          <a:p>
            <a:pPr algn="ctr"/>
            <a:r>
              <a:rPr lang="en-US" sz="2800" dirty="0">
                <a:solidFill>
                  <a:srgbClr val="002060"/>
                </a:solidFill>
              </a:rPr>
              <a:t>and the source of destructive societal anger. </a:t>
            </a:r>
          </a:p>
        </p:txBody>
      </p:sp>
    </p:spTree>
    <p:extLst>
      <p:ext uri="{BB962C8B-B14F-4D97-AF65-F5344CB8AC3E}">
        <p14:creationId xmlns:p14="http://schemas.microsoft.com/office/powerpoint/2010/main" val="32233890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CE55395-5A4F-4346-9A29-3631207F7039}"/>
              </a:ext>
            </a:extLst>
          </p:cNvPr>
          <p:cNvSpPr txBox="1"/>
          <p:nvPr/>
        </p:nvSpPr>
        <p:spPr>
          <a:xfrm>
            <a:off x="386687" y="643622"/>
            <a:ext cx="11805313" cy="557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/>
              <a:t>Build A Charter of Digital Rights &amp; Responsibilities</a:t>
            </a:r>
          </a:p>
          <a:p>
            <a:pPr algn="ctr"/>
            <a:r>
              <a:rPr lang="en-US" sz="2800" dirty="0">
                <a:solidFill>
                  <a:srgbClr val="002060"/>
                </a:solidFill>
              </a:rPr>
              <a:t>    (</a:t>
            </a:r>
            <a:r>
              <a:rPr lang="en-US" sz="2400" dirty="0">
                <a:solidFill>
                  <a:srgbClr val="FF0000"/>
                </a:solidFill>
              </a:rPr>
              <a:t>to serve as a Global Northern Star/Southern Cross Navigational Aid</a:t>
            </a:r>
            <a:r>
              <a:rPr lang="en-US" sz="2800" dirty="0">
                <a:solidFill>
                  <a:srgbClr val="002060"/>
                </a:solidFill>
              </a:rPr>
              <a:t>)</a:t>
            </a:r>
          </a:p>
          <a:p>
            <a:endParaRPr lang="en-US" sz="1000" dirty="0">
              <a:solidFill>
                <a:srgbClr val="002060"/>
              </a:solidFill>
            </a:endParaRPr>
          </a:p>
          <a:p>
            <a:pPr marL="1371600" lvl="2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002060"/>
                </a:solidFill>
              </a:rPr>
              <a:t>Principles based Digital Rights and Responsibilities</a:t>
            </a:r>
          </a:p>
          <a:p>
            <a:pPr marL="1371600" lvl="2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002060"/>
                </a:solidFill>
              </a:rPr>
              <a:t>Enshrine National &amp; Global Digital Citizenship</a:t>
            </a:r>
            <a:endParaRPr lang="en-US" sz="1200" dirty="0">
              <a:solidFill>
                <a:srgbClr val="002060"/>
              </a:solidFill>
            </a:endParaRPr>
          </a:p>
          <a:p>
            <a:pPr marL="1371600" lvl="2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002060"/>
                </a:solidFill>
              </a:rPr>
              <a:t>Strengthen Integrity in Digital Policies, Processes, and Practices</a:t>
            </a:r>
          </a:p>
          <a:p>
            <a:pPr marL="1371600" lvl="2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002060"/>
                </a:solidFill>
              </a:rPr>
              <a:t>Build Trust in Government, Business, Societal, &amp; Personal Behavior</a:t>
            </a:r>
          </a:p>
          <a:p>
            <a:pPr marL="1371600" lvl="2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002060"/>
                </a:solidFill>
              </a:rPr>
              <a:t>Build Integrity &amp; Trust within the Digital Social Fabric</a:t>
            </a:r>
          </a:p>
          <a:p>
            <a:pPr lvl="2"/>
            <a:endParaRPr lang="en-US" sz="1200" dirty="0">
              <a:solidFill>
                <a:srgbClr val="002060"/>
              </a:solidFill>
            </a:endParaRPr>
          </a:p>
          <a:p>
            <a:pPr algn="ctr"/>
            <a:r>
              <a:rPr lang="en-US" sz="3600" dirty="0"/>
              <a:t>Promote Understanding</a:t>
            </a:r>
          </a:p>
          <a:p>
            <a:pPr algn="ctr"/>
            <a:endParaRPr lang="en-US" sz="1000" dirty="0">
              <a:solidFill>
                <a:srgbClr val="002060"/>
              </a:solidFill>
              <a:highlight>
                <a:srgbClr val="FFFF00"/>
              </a:highlight>
            </a:endParaRPr>
          </a:p>
          <a:p>
            <a:pPr marL="1371600" lvl="2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002060"/>
                </a:solidFill>
                <a:highlight>
                  <a:srgbClr val="FFFF00"/>
                </a:highlight>
              </a:rPr>
              <a:t>Digital residency</a:t>
            </a:r>
            <a:r>
              <a:rPr lang="en-US" sz="2800" dirty="0">
                <a:solidFill>
                  <a:srgbClr val="002060"/>
                </a:solidFill>
              </a:rPr>
              <a:t> is more than </a:t>
            </a:r>
            <a:r>
              <a:rPr lang="en-US" sz="2800" dirty="0">
                <a:solidFill>
                  <a:srgbClr val="002060"/>
                </a:solidFill>
                <a:highlight>
                  <a:srgbClr val="FFFF00"/>
                </a:highlight>
              </a:rPr>
              <a:t>digital visits and digital travels</a:t>
            </a:r>
          </a:p>
          <a:p>
            <a:pPr marL="1371600" lvl="2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002060"/>
                </a:solidFill>
                <a:highlight>
                  <a:srgbClr val="FFFF00"/>
                </a:highlight>
              </a:rPr>
              <a:t>One’s Data</a:t>
            </a:r>
            <a:r>
              <a:rPr lang="en-US" sz="2800" dirty="0">
                <a:solidFill>
                  <a:srgbClr val="002060"/>
                </a:solidFill>
              </a:rPr>
              <a:t> includes Private, Transactional, Behavioral, &amp; Ambient data</a:t>
            </a:r>
          </a:p>
          <a:p>
            <a:pPr marL="1371600" lvl="2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002060"/>
                </a:solidFill>
                <a:highlight>
                  <a:srgbClr val="FFFF00"/>
                </a:highlight>
              </a:rPr>
              <a:t>Digital Rights &amp; Responsibilities </a:t>
            </a:r>
            <a:r>
              <a:rPr lang="en-US" sz="2800" dirty="0">
                <a:solidFill>
                  <a:srgbClr val="002060"/>
                </a:solidFill>
              </a:rPr>
              <a:t> encompass all digital citizens &amp; entities</a:t>
            </a:r>
          </a:p>
        </p:txBody>
      </p:sp>
    </p:spTree>
    <p:extLst>
      <p:ext uri="{BB962C8B-B14F-4D97-AF65-F5344CB8AC3E}">
        <p14:creationId xmlns:p14="http://schemas.microsoft.com/office/powerpoint/2010/main" val="14789090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E22ADB38-14F2-49AF-8A42-E20A68A6EFD5}"/>
              </a:ext>
            </a:extLst>
          </p:cNvPr>
          <p:cNvSpPr txBox="1"/>
          <p:nvPr/>
        </p:nvSpPr>
        <p:spPr>
          <a:xfrm>
            <a:off x="1937982" y="294003"/>
            <a:ext cx="10536071" cy="69249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dirty="0"/>
              <a:t>     Efforts on Digital Rights and Responsibilities</a:t>
            </a:r>
          </a:p>
          <a:p>
            <a:endParaRPr lang="en-US" sz="12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600" dirty="0">
                <a:highlight>
                  <a:srgbClr val="FFFF00"/>
                </a:highlight>
              </a:rPr>
              <a:t>Strengths:</a:t>
            </a:r>
            <a:r>
              <a:rPr lang="en-US" sz="3600" dirty="0"/>
              <a:t> Good Works: </a:t>
            </a:r>
            <a:r>
              <a:rPr lang="en-US" sz="3200" dirty="0"/>
              <a:t>(IGF, </a:t>
            </a:r>
            <a:r>
              <a:rPr lang="en-US" sz="3200" dirty="0" err="1"/>
              <a:t>DataPrivacyBR</a:t>
            </a:r>
            <a:r>
              <a:rPr lang="en-US" sz="3200" dirty="0"/>
              <a:t>, EC)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600" dirty="0"/>
              <a:t>Blend of principles based and stakeholder interest policies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600" dirty="0"/>
              <a:t>Forums educate stakeholders and constituencies</a:t>
            </a:r>
          </a:p>
          <a:p>
            <a:pPr lvl="1"/>
            <a:endParaRPr lang="en-US" sz="10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600" dirty="0">
                <a:highlight>
                  <a:srgbClr val="FFFF00"/>
                </a:highlight>
              </a:rPr>
              <a:t>Weaknesses:</a:t>
            </a:r>
            <a:r>
              <a:rPr lang="en-US" sz="3600" dirty="0"/>
              <a:t> Context &amp; Piecemeal Approach 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600" dirty="0"/>
              <a:t>“Visitor” Digital Rights. Not “Resident” Digital Citizenship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600" dirty="0"/>
              <a:t>Symptomatic focus rather than Systemic focus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endParaRPr lang="en-US" sz="10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600" dirty="0">
                <a:highlight>
                  <a:srgbClr val="FFFF00"/>
                </a:highlight>
              </a:rPr>
              <a:t>Weak Treatment</a:t>
            </a:r>
            <a:r>
              <a:rPr lang="en-US" sz="3600" dirty="0"/>
              <a:t> of Responsibilities &amp; Governance</a:t>
            </a:r>
          </a:p>
          <a:p>
            <a:pPr marL="1371600" lvl="2" indent="-457200">
              <a:buFont typeface="Arial" panose="020B0604020202020204" pitchFamily="34" charset="0"/>
              <a:buChar char="•"/>
            </a:pPr>
            <a:r>
              <a:rPr lang="en-US" sz="2600" dirty="0"/>
              <a:t>Expansive focus on Personal Rights</a:t>
            </a:r>
          </a:p>
          <a:p>
            <a:pPr marL="1371600" lvl="2" indent="-457200">
              <a:buFont typeface="Arial" panose="020B0604020202020204" pitchFamily="34" charset="0"/>
              <a:buChar char="•"/>
            </a:pPr>
            <a:r>
              <a:rPr lang="en-US" sz="2600" dirty="0"/>
              <a:t>Limited focus on Governance and role of Government </a:t>
            </a:r>
          </a:p>
          <a:p>
            <a:pPr marL="1371600" lvl="2" indent="-457200">
              <a:buFont typeface="Arial" panose="020B0604020202020204" pitchFamily="34" charset="0"/>
              <a:buChar char="•"/>
            </a:pPr>
            <a:r>
              <a:rPr lang="en-US" sz="2600" dirty="0"/>
              <a:t>Politicization of “Who should do what”.</a:t>
            </a:r>
            <a:endParaRPr lang="en-US" sz="2800" dirty="0"/>
          </a:p>
          <a:p>
            <a:pPr marL="1371600" lvl="2" indent="-457200">
              <a:buFont typeface="Arial" panose="020B0604020202020204" pitchFamily="34" charset="0"/>
              <a:buChar char="•"/>
            </a:pPr>
            <a:endParaRPr lang="en-US" sz="2800" dirty="0"/>
          </a:p>
          <a:p>
            <a:pPr marL="914400" lvl="1" indent="-457200">
              <a:buFont typeface="Arial" panose="020B0604020202020204" pitchFamily="34" charset="0"/>
              <a:buChar char="•"/>
            </a:pPr>
            <a:endParaRPr lang="en-US" sz="2800" dirty="0"/>
          </a:p>
          <a:p>
            <a:pPr lvl="1"/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6123211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66193B9B-F0E7-4723-8175-B1F2DD17E8EE}"/>
              </a:ext>
            </a:extLst>
          </p:cNvPr>
          <p:cNvSpPr txBox="1"/>
          <p:nvPr/>
        </p:nvSpPr>
        <p:spPr>
          <a:xfrm>
            <a:off x="1968585" y="0"/>
            <a:ext cx="8561639" cy="57554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0" dirty="0"/>
              <a:t>For Government</a:t>
            </a:r>
          </a:p>
          <a:p>
            <a:endParaRPr lang="en-US" sz="3600" dirty="0"/>
          </a:p>
          <a:p>
            <a:r>
              <a:rPr lang="en-US" sz="3600" dirty="0">
                <a:highlight>
                  <a:srgbClr val="FFFF00"/>
                </a:highlight>
              </a:rPr>
              <a:t>Missing and Flawed Elements</a:t>
            </a:r>
            <a:endParaRPr lang="en-US" sz="3600" dirty="0"/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800" dirty="0"/>
              <a:t>No commitment to Fundamental Principles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800" dirty="0"/>
              <a:t>No notion of Digital Citizenship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800" dirty="0"/>
              <a:t>Symptomatic one-off policy responses 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800" dirty="0"/>
              <a:t>Weak engagement and accountability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 sz="2800" dirty="0"/>
          </a:p>
          <a:p>
            <a:r>
              <a:rPr lang="en-US" sz="3600" dirty="0">
                <a:highlight>
                  <a:srgbClr val="FFFF00"/>
                </a:highlight>
              </a:rPr>
              <a:t>Abuses</a:t>
            </a:r>
            <a:endParaRPr lang="en-US" sz="3600" dirty="0"/>
          </a:p>
          <a:p>
            <a:pPr marL="1028700" lvl="1" indent="-571500">
              <a:buFont typeface="Arial" panose="020B0604020202020204" pitchFamily="34" charset="0"/>
              <a:buChar char="•"/>
            </a:pPr>
            <a:r>
              <a:rPr lang="en-US" sz="2800" dirty="0"/>
              <a:t>Digital surveillance and abuse of rights</a:t>
            </a:r>
          </a:p>
          <a:p>
            <a:pPr marL="1028700" lvl="1" indent="-571500">
              <a:buFont typeface="Arial" panose="020B0604020202020204" pitchFamily="34" charset="0"/>
              <a:buChar char="•"/>
            </a:pPr>
            <a:r>
              <a:rPr lang="en-US" sz="2800" dirty="0"/>
              <a:t>Digital banish/confinement (Internet/cell shut down)</a:t>
            </a:r>
          </a:p>
          <a:p>
            <a:pPr marL="1028700" lvl="1" indent="-571500">
              <a:buFont typeface="Arial" panose="020B0604020202020204" pitchFamily="34" charset="0"/>
              <a:buChar char="•"/>
            </a:pPr>
            <a:r>
              <a:rPr lang="en-US" sz="2800" dirty="0"/>
              <a:t>Denial of what should be digital rights</a:t>
            </a:r>
          </a:p>
        </p:txBody>
      </p:sp>
    </p:spTree>
    <p:extLst>
      <p:ext uri="{BB962C8B-B14F-4D97-AF65-F5344CB8AC3E}">
        <p14:creationId xmlns:p14="http://schemas.microsoft.com/office/powerpoint/2010/main" val="343215760"/>
      </p:ext>
    </p:extLst>
  </p:cSld>
  <p:clrMapOvr>
    <a:masterClrMapping/>
  </p:clrMapOvr>
</p:sld>
</file>

<file path=ppt/theme/theme1.xml><?xml version="1.0" encoding="utf-8"?>
<a:theme xmlns:a="http://schemas.openxmlformats.org/drawingml/2006/main" name="Droplet">
  <a:themeElements>
    <a:clrScheme name="Droplet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Drople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rople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A633B6A3-9E7F-4C10-9C98-2517A313436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TM04033925[[fn=Droplet]]</Template>
  <TotalTime>2193</TotalTime>
  <Words>966</Words>
  <Application>Microsoft Office PowerPoint</Application>
  <PresentationFormat>Widescreen</PresentationFormat>
  <Paragraphs>176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Tw Cen MT</vt:lpstr>
      <vt:lpstr>Droplet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Sam Lanfranco</dc:creator>
  <cp:lastModifiedBy>Sam Lanfranco</cp:lastModifiedBy>
  <cp:revision>1</cp:revision>
  <cp:lastPrinted>2021-12-02T01:15:59Z</cp:lastPrinted>
  <dcterms:created xsi:type="dcterms:W3CDTF">2021-11-28T15:08:28Z</dcterms:created>
  <dcterms:modified xsi:type="dcterms:W3CDTF">2021-12-02T03:21:44Z</dcterms:modified>
</cp:coreProperties>
</file>